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9" r:id="rId9"/>
    <p:sldId id="271" r:id="rId10"/>
    <p:sldId id="278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DEBFD"/>
    <a:srgbClr val="FCE8E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AE61-4F00-4CEF-ACED-3495472CAC6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9B046-63DB-4069-840A-4284E637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হুরুন্নেছা খাতুন</a:t>
            </a:r>
            <a:endParaRPr lang="en-US" sz="1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সহকারি শিক্ষক</a:t>
            </a:r>
            <a:endParaRPr lang="en-US" sz="1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বাহিরদিয়া মাধ্যমিক বিদ্যালয়</a:t>
            </a:r>
            <a:endParaRPr lang="en-US" sz="1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মানসা</a:t>
            </a:r>
            <a:r>
              <a:rPr lang="en-US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</a:t>
            </a:r>
            <a:r>
              <a:rPr lang="bn-BD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ফকিরহাট</a:t>
            </a:r>
            <a:r>
              <a:rPr lang="en-US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</a:t>
            </a:r>
            <a:r>
              <a:rPr lang="bn-BD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বাগেরহাট </a:t>
            </a:r>
            <a:r>
              <a:rPr lang="hi-IN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।</a:t>
            </a:r>
            <a:endParaRPr lang="en-US" sz="1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মোবাঃ০১৯২৫</a:t>
            </a:r>
            <a:r>
              <a:rPr lang="en-US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bn-BD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৩৬৩১৯৯</a:t>
            </a:r>
            <a:endParaRPr lang="en-US" sz="1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046-63DB-4069-840A-4284E63719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4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E3CB-CE62-4114-93D8-DA897F2DDC20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3852" y="1"/>
            <a:ext cx="5988147" cy="18710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8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8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4770" r="2235" b="6088"/>
          <a:stretch/>
        </p:blipFill>
        <p:spPr>
          <a:xfrm>
            <a:off x="6203852" y="1871003"/>
            <a:ext cx="5988147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2468" y="352696"/>
            <a:ext cx="2914580" cy="101566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9446" y="352696"/>
            <a:ext cx="3742006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9090"/>
          <a:stretch/>
        </p:blipFill>
        <p:spPr>
          <a:xfrm>
            <a:off x="2874918" y="1479107"/>
            <a:ext cx="6468290" cy="33511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2193" y="5109076"/>
            <a:ext cx="596349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।।”-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>
              <a:lumMod val="6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9355" y="1056080"/>
            <a:ext cx="2383986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04677"/>
              </p:ext>
            </p:extLst>
          </p:nvPr>
        </p:nvGraphicFramePr>
        <p:xfrm>
          <a:off x="2124272" y="2687864"/>
          <a:ext cx="8407162" cy="192024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701289">
                  <a:extLst>
                    <a:ext uri="{9D8B030D-6E8A-4147-A177-3AD203B41FA5}">
                      <a16:colId xmlns:a16="http://schemas.microsoft.com/office/drawing/2014/main" xmlns="" val="2282833882"/>
                    </a:ext>
                  </a:extLst>
                </a:gridCol>
                <a:gridCol w="7705873">
                  <a:extLst>
                    <a:ext uri="{9D8B030D-6E8A-4147-A177-3AD203B41FA5}">
                      <a16:colId xmlns:a16="http://schemas.microsoft.com/office/drawing/2014/main" xmlns="" val="2750940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১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কীসে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কোনো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পার্থক্য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নেই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619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মানুষ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জাতির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তিনটি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ধর্মের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নাম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লিখ</a:t>
                      </a:r>
                      <a:r>
                        <a:rPr lang="en-US" sz="3600" baseline="0" dirty="0" smtClean="0"/>
                        <a:t>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8598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সাত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বাজারে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বলতে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কী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বোঝায়</a:t>
                      </a:r>
                      <a:r>
                        <a:rPr lang="en-US" sz="3600" dirty="0" smtClean="0"/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4396857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97525" y="1056080"/>
            <a:ext cx="3221501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9311" y="4578077"/>
            <a:ext cx="9172135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3920836" y="322734"/>
            <a:ext cx="4419599" cy="153396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56657" y="1856696"/>
            <a:ext cx="3509830" cy="1821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9637" y="-520504"/>
            <a:ext cx="6408503" cy="265604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7272" r="5362" b="3521"/>
          <a:stretch/>
        </p:blipFill>
        <p:spPr>
          <a:xfrm>
            <a:off x="0" y="1519311"/>
            <a:ext cx="12192000" cy="5338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6" y="3319975"/>
            <a:ext cx="4507514" cy="353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65" y="3095625"/>
            <a:ext cx="45755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450" y="109363"/>
            <a:ext cx="4155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9882" y="1869335"/>
            <a:ext cx="9398408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হুরুন্নেছা খাতুন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সহকারি শিক্ষক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বাহিরদিয়া মাধ্যমিক বিদ্যালয়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মানসা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</a:t>
            </a:r>
            <a:r>
              <a:rPr lang="bn-BD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ফকিরহাট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</a:t>
            </a:r>
            <a:r>
              <a:rPr lang="bn-BD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বাগেরহাট </a:t>
            </a:r>
            <a:r>
              <a:rPr lang="hi-IN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।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মোবাঃ০১৯২৫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bn-BD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৩৬৩১৯৯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7113" y="1055077"/>
            <a:ext cx="10930598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2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6626" y="491974"/>
            <a:ext cx="328487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3845" y="2877721"/>
            <a:ext cx="3362179" cy="255454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7113" y="1733339"/>
            <a:ext cx="1093059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" y="2114884"/>
            <a:ext cx="3543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6700" y="165988"/>
            <a:ext cx="360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895" y="1098880"/>
            <a:ext cx="1160453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1443" y="5506500"/>
            <a:ext cx="3126177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881" y="1022922"/>
            <a:ext cx="1158655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40" y="1896795"/>
            <a:ext cx="5659947" cy="3180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1" y="1896795"/>
            <a:ext cx="5715000" cy="31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0549" y="314699"/>
            <a:ext cx="3578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9601" y="3082403"/>
            <a:ext cx="2167581" cy="1015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3237" y="3989083"/>
            <a:ext cx="1774845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3474" y="1523735"/>
            <a:ext cx="1093059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4" r="20234"/>
          <a:stretch/>
        </p:blipFill>
        <p:spPr>
          <a:xfrm flipH="1">
            <a:off x="763474" y="1992459"/>
            <a:ext cx="4026089" cy="470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1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788" y="436536"/>
            <a:ext cx="2327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431" y="1940652"/>
            <a:ext cx="389882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8431" y="2799719"/>
            <a:ext cx="8898590" cy="2554545"/>
          </a:xfrm>
          <a:prstGeom prst="rect">
            <a:avLst/>
          </a:prstGeom>
          <a:pattFill prst="pct90">
            <a:fgClr>
              <a:srgbClr val="FF00FF"/>
            </a:fgClr>
            <a:bgClr>
              <a:schemeClr val="bg1"/>
            </a:bgClr>
          </a:patt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টীকাগুলো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9454" y="1511046"/>
            <a:ext cx="1093059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 Same Side Corner Rectangle 7"/>
          <p:cNvSpPr/>
          <p:nvPr/>
        </p:nvSpPr>
        <p:spPr>
          <a:xfrm>
            <a:off x="4464148" y="436536"/>
            <a:ext cx="3263704" cy="894078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4382" y="0"/>
            <a:ext cx="5824024" cy="122848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01" y="1228482"/>
            <a:ext cx="8474867" cy="53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6924" y="24208"/>
            <a:ext cx="4839286" cy="17154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t="8035" b="5681"/>
          <a:stretch/>
        </p:blipFill>
        <p:spPr>
          <a:xfrm>
            <a:off x="1941535" y="1739643"/>
            <a:ext cx="8308928" cy="51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2874" y="401536"/>
            <a:ext cx="3166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79408"/>
              </p:ext>
            </p:extLst>
          </p:nvPr>
        </p:nvGraphicFramePr>
        <p:xfrm>
          <a:off x="2977661" y="1581203"/>
          <a:ext cx="6236678" cy="43891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118339">
                  <a:extLst>
                    <a:ext uri="{9D8B030D-6E8A-4147-A177-3AD203B41FA5}">
                      <a16:colId xmlns:a16="http://schemas.microsoft.com/office/drawing/2014/main" xmlns="" val="4205618394"/>
                    </a:ext>
                  </a:extLst>
                </a:gridCol>
                <a:gridCol w="3118339">
                  <a:extLst>
                    <a:ext uri="{9D8B030D-6E8A-4147-A177-3AD203B41FA5}">
                      <a16:colId xmlns:a16="http://schemas.microsoft.com/office/drawing/2014/main" xmlns="" val="3541396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প্রদত্ত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শব্দ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অর্থ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5327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কয়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বলে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6872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জেতের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জাতের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92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কূপজল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কুয়োর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পানি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789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গঙ্গাজল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গঙ্গা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নদীর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পানি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4565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জেতের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ফাতা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জাত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বা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ধর্মের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বৈশিষ্ট্য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অর্থে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0580643"/>
                  </a:ext>
                </a:extLst>
              </a:tr>
            </a:tbl>
          </a:graphicData>
        </a:graphic>
      </p:graphicFrame>
      <p:sp>
        <p:nvSpPr>
          <p:cNvPr id="11" name="Round Same Side Corner Rectangle 10"/>
          <p:cNvSpPr/>
          <p:nvPr/>
        </p:nvSpPr>
        <p:spPr>
          <a:xfrm>
            <a:off x="3950674" y="302169"/>
            <a:ext cx="4459458" cy="1015663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165</Words>
  <Application>Microsoft Office PowerPoint</Application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Mangal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MULTIMEDIA</cp:lastModifiedBy>
  <cp:revision>193</cp:revision>
  <dcterms:created xsi:type="dcterms:W3CDTF">2020-10-16T09:46:54Z</dcterms:created>
  <dcterms:modified xsi:type="dcterms:W3CDTF">2020-12-06T09:32:15Z</dcterms:modified>
</cp:coreProperties>
</file>