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62" r:id="rId4"/>
    <p:sldId id="263" r:id="rId5"/>
    <p:sldId id="264" r:id="rId6"/>
    <p:sldId id="270" r:id="rId7"/>
    <p:sldId id="271" r:id="rId8"/>
    <p:sldId id="272" r:id="rId9"/>
    <p:sldId id="273" r:id="rId10"/>
    <p:sldId id="27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2F14"/>
    <a:srgbClr val="FF6600"/>
    <a:srgbClr val="0000FF"/>
    <a:srgbClr val="FF0000"/>
    <a:srgbClr val="6600FF"/>
    <a:srgbClr val="6600CC"/>
    <a:srgbClr val="00FF00"/>
    <a:srgbClr val="FF00FF"/>
    <a:srgbClr val="FF99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0769" autoAdjust="0"/>
  </p:normalViewPr>
  <p:slideViewPr>
    <p:cSldViewPr>
      <p:cViewPr>
        <p:scale>
          <a:sx n="60" d="100"/>
          <a:sy n="60" d="100"/>
        </p:scale>
        <p:origin x="-165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A9DE5-5896-46ED-BB9C-45B52A675C6D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E7D5C-3F94-410C-A032-30B05DC09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z="3200" baseline="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7D5C-3F94-410C-A032-30B05DC094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এসব প্রাণী</a:t>
            </a:r>
            <a:r>
              <a:rPr lang="bn-BD" baseline="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জলে স্থলে বাস করে।</a:t>
            </a:r>
            <a:endParaRPr lang="en-US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7D5C-3F94-410C-A032-30B05DC094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এই প্রাণী</a:t>
            </a:r>
            <a:r>
              <a:rPr lang="bn-BD" baseline="0" dirty="0" smtClean="0"/>
              <a:t> গুলো বুকে ভর দিয়ে চলে।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7D5C-3F94-410C-A032-30B05DC094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যাদের</a:t>
            </a:r>
            <a:r>
              <a:rPr lang="bn-BD" baseline="0" dirty="0" smtClean="0"/>
              <a:t> পালক আছে।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7D5C-3F94-410C-A032-30B05DC094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mtClean="0">
                <a:latin typeface="NikoshBAN" pitchFamily="2" charset="0"/>
                <a:cs typeface="NikoshBAN" pitchFamily="2" charset="0"/>
              </a:rPr>
              <a:t>যেসব মেরুদন্ড</a:t>
            </a:r>
            <a:r>
              <a:rPr lang="bn-BD" baseline="0" smtClean="0">
                <a:latin typeface="NikoshBAN" pitchFamily="2" charset="0"/>
                <a:cs typeface="NikoshBAN" pitchFamily="2" charset="0"/>
              </a:rPr>
              <a:t> প্রাণী সন্তান প্রসব ও স ন্তান্দের দুধ পান করায়।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7D5C-3F94-410C-A032-30B05DC094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0"/>
            <a:ext cx="5943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সাধারণ বিজ্ঞান </a:t>
            </a:r>
          </a:p>
          <a:p>
            <a:pPr algn="ctr"/>
            <a:r>
              <a:rPr lang="bn-BD" sz="66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শ্রেণিঃ ৬ষ্ঠ</a:t>
            </a:r>
          </a:p>
          <a:p>
            <a:pPr algn="ctr"/>
            <a:r>
              <a:rPr lang="bn-BD" sz="4800" b="1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সময়ঃ৪০ মিনিট</a:t>
            </a:r>
            <a:endParaRPr lang="en-US" sz="4800" b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মেরুদন্ডী প্রাণী পাঁচ ভাগে বিভক্ত</a:t>
            </a:r>
            <a:endParaRPr lang="en-US" sz="4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1524000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u="sng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মেরুদন্ডী প্রাণী</a:t>
            </a:r>
            <a:endParaRPr lang="en-US" sz="4400" b="1" u="sng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828800" y="2514600"/>
            <a:ext cx="2590800" cy="2438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3276600" y="3429000"/>
            <a:ext cx="24384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4000500" y="2781300"/>
            <a:ext cx="2362200" cy="152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19600" y="2362200"/>
            <a:ext cx="2667000" cy="2590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2590800" y="3200400"/>
            <a:ext cx="25146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7200" y="4800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মৎস্যকুল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48768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12F14"/>
                </a:solidFill>
                <a:latin typeface="NikoshBAN" pitchFamily="2" charset="0"/>
                <a:cs typeface="NikoshBAN" pitchFamily="2" charset="0"/>
              </a:rPr>
              <a:t>উভচর</a:t>
            </a:r>
            <a:endParaRPr lang="en-US" sz="3200" dirty="0">
              <a:solidFill>
                <a:srgbClr val="012F1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67200" y="48768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সরীসৃপ</a:t>
            </a:r>
            <a:endParaRPr lang="en-US" sz="32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62600" y="4876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পক্ষীকুল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4876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স্তন্যপায়ী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" grpId="0"/>
      <p:bldP spid="18" grpId="0"/>
      <p:bldP spid="19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457200"/>
            <a:ext cx="45720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5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3" descr="C:\Users\ICT\Desktop\project\220px-Catla_cat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447800"/>
            <a:ext cx="2438400" cy="1905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90600" y="56388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উপরের বর্ণিত চিত্র থেকে মেরুদন্ডী প্রাণী গুলো আলাদা কর। </a:t>
            </a:r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3" name="Picture 2" descr="C:\Users\ICT\Desktop\project\220px-HouseLiza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3581400"/>
            <a:ext cx="2438400" cy="1752600"/>
          </a:xfrm>
          <a:prstGeom prst="rect">
            <a:avLst/>
          </a:prstGeom>
          <a:noFill/>
        </p:spPr>
      </p:pic>
      <p:pic>
        <p:nvPicPr>
          <p:cNvPr id="8" name="Picture 7" descr="C:\Users\ICT\Desktop\project\bmelanostictus3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581400"/>
            <a:ext cx="2362200" cy="1676400"/>
          </a:xfrm>
          <a:prstGeom prst="rect">
            <a:avLst/>
          </a:prstGeom>
          <a:noFill/>
        </p:spPr>
      </p:pic>
      <p:pic>
        <p:nvPicPr>
          <p:cNvPr id="1026" name="Picture 2" descr="C:\Users\ICT\Desktop\project\colegitarealblog_1291507774_5-474937_249px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3429000"/>
            <a:ext cx="2362200" cy="1876425"/>
          </a:xfrm>
          <a:prstGeom prst="rect">
            <a:avLst/>
          </a:prstGeom>
          <a:noFill/>
        </p:spPr>
      </p:pic>
      <p:pic>
        <p:nvPicPr>
          <p:cNvPr id="1027" name="Picture 3" descr="C:\Users\ICT\Desktop\project\220px-Regenwurm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9800" y="1524000"/>
            <a:ext cx="2794000" cy="1905000"/>
          </a:xfrm>
          <a:prstGeom prst="rect">
            <a:avLst/>
          </a:prstGeom>
          <a:noFill/>
        </p:spPr>
      </p:pic>
      <p:pic>
        <p:nvPicPr>
          <p:cNvPr id="1028" name="Picture 4" descr="C:\Users\ICT\Desktop\project\136111-004-C620AA8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24200" y="1524000"/>
            <a:ext cx="27432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762000"/>
            <a:ext cx="3886199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2860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মৎস্যকুল ও পক্ষীকুল প্রাণীগুলো বর্ণনা কর।  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1319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533400"/>
            <a:ext cx="533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743200"/>
            <a:ext cx="8305800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BD" sz="44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তোমার দেখা কয়েকটি মেরুদন্ডী প্রাণীর নাম লিখ।</a:t>
            </a:r>
            <a:endParaRPr lang="en-US" sz="44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7"/>
          <p:cNvSpPr txBox="1"/>
          <p:nvPr/>
        </p:nvSpPr>
        <p:spPr>
          <a:xfrm>
            <a:off x="1028700" y="222409"/>
            <a:ext cx="4724400" cy="1569660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8"/>
          <p:cNvSpPr txBox="1"/>
          <p:nvPr/>
        </p:nvSpPr>
        <p:spPr>
          <a:xfrm>
            <a:off x="419100" y="2356009"/>
            <a:ext cx="8305800" cy="3693319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মোঃ আমিনুল ইসলাম</a:t>
            </a:r>
            <a:endParaRPr lang="en-US" sz="5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8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bn-BD" sz="48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গণিত)</a:t>
            </a:r>
            <a:endParaRPr lang="en-US" sz="4800" b="1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বড় দারোগা হাট উঃ ইঃ দাঃ মাদরাসা</a:t>
            </a:r>
            <a:endParaRPr lang="en-US" sz="36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সীতাকুন্ড, চট্টগ্রাম।</a:t>
            </a:r>
            <a:endParaRPr lang="en-US" sz="48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ইমেল</a:t>
            </a:r>
            <a:r>
              <a:rPr lang="en-US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ai01061972@gmail.com</a:t>
            </a:r>
            <a:endParaRPr lang="bn-BD" sz="48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C:\Users\01531219501\Pictures\Image_15918892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4100" y="70009"/>
            <a:ext cx="184456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ICT\Desktop\project\fresh_fi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28600"/>
            <a:ext cx="2676525" cy="1981200"/>
          </a:xfrm>
          <a:prstGeom prst="rect">
            <a:avLst/>
          </a:prstGeom>
          <a:noFill/>
        </p:spPr>
      </p:pic>
      <p:pic>
        <p:nvPicPr>
          <p:cNvPr id="1028" name="Picture 4" descr="C:\Users\ICT\Desktop\project\chitra-de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114800"/>
            <a:ext cx="3124200" cy="2286000"/>
          </a:xfrm>
          <a:prstGeom prst="rect">
            <a:avLst/>
          </a:prstGeom>
          <a:noFill/>
        </p:spPr>
      </p:pic>
      <p:pic>
        <p:nvPicPr>
          <p:cNvPr id="1029" name="Picture 5" descr="C:\Users\ICT\Desktop\project\Black_Bengal_Goa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4038600"/>
            <a:ext cx="2590800" cy="2209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19200" y="3048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10400" y="1752600"/>
            <a:ext cx="129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              মাছ</a:t>
            </a:r>
            <a:endParaRPr lang="en-US" sz="32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62732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হরিণ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9000" y="64008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  ছাগল</a:t>
            </a:r>
            <a:endParaRPr lang="en-US" sz="3200" b="1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ICT\Desktop\project\image_217_4004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304800"/>
            <a:ext cx="2619375" cy="2743201"/>
          </a:xfrm>
          <a:prstGeom prst="rect">
            <a:avLst/>
          </a:prstGeom>
          <a:noFill/>
        </p:spPr>
      </p:pic>
      <p:pic>
        <p:nvPicPr>
          <p:cNvPr id="2051" name="Picture 3" descr="C:\Users\ICT\Desktop\project\untitled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0" y="1981200"/>
            <a:ext cx="2514600" cy="25908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419600" y="49530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পাখি </a:t>
            </a:r>
            <a:endParaRPr lang="en-US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828800"/>
            <a:ext cx="63246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মেরুদন্ড প্রাণী</a:t>
            </a:r>
          </a:p>
          <a:p>
            <a:pPr algn="ctr"/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ষ্ট</a:t>
            </a:r>
            <a:endParaRPr lang="bn-BD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পৃষ্টা নং- ৪৯,৫০,৫১,৫২</a:t>
            </a:r>
            <a:endParaRPr lang="en-US" sz="40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5334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71600" y="609600"/>
            <a:ext cx="5943600" cy="1143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1336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/>
            <a:r>
              <a:rPr lang="bn-BD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পাঠে শেষে </a:t>
            </a:r>
            <a:r>
              <a:rPr lang="bn-BD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শিক্ষার্থীরা-</a:t>
            </a:r>
            <a:endParaRPr lang="en-US" sz="4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914400" indent="-914400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2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মেরুদন্ডী </a:t>
            </a:r>
            <a:r>
              <a:rPr lang="bn-BD" sz="32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প্রাণীর সঙ্গা   দিতে পারবে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914400" indent="-914400"/>
            <a:r>
              <a:rPr lang="en-US" sz="3200" dirty="0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200" dirty="0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মেরুদন্ডী </a:t>
            </a:r>
            <a:r>
              <a:rPr lang="bn-BD" sz="3200" dirty="0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প্রাণী কত পর্বে বিভক্ত তা বলতে  পারবে।</a:t>
            </a:r>
          </a:p>
          <a:p>
            <a:pPr marL="914400" indent="-914400"/>
            <a:r>
              <a:rPr lang="en-US" sz="3200" dirty="0" smtClean="0">
                <a:solidFill>
                  <a:srgbClr val="012F14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3200" dirty="0" smtClean="0">
                <a:solidFill>
                  <a:srgbClr val="012F1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12F14"/>
                </a:solidFill>
                <a:latin typeface="NikoshBAN" pitchFamily="2" charset="0"/>
                <a:cs typeface="NikoshBAN" pitchFamily="2" charset="0"/>
              </a:rPr>
              <a:t>মেরুদন্ডী  প্রাণীগুলো  চিহ্নিত  করতে পারবে</a:t>
            </a:r>
            <a:r>
              <a:rPr lang="bn-BD" sz="1400" dirty="0" smtClean="0">
                <a:solidFill>
                  <a:srgbClr val="012F14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1400" dirty="0">
              <a:solidFill>
                <a:srgbClr val="012F14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CT\Desktop\project\8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28600"/>
            <a:ext cx="3733800" cy="1981200"/>
          </a:xfrm>
          <a:prstGeom prst="rect">
            <a:avLst/>
          </a:prstGeom>
          <a:noFill/>
        </p:spPr>
      </p:pic>
      <p:pic>
        <p:nvPicPr>
          <p:cNvPr id="1028" name="Picture 4" descr="C:\Users\ICT\Desktop\project\fish-heteropneustes-fossili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28600"/>
            <a:ext cx="3886200" cy="190500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5791200" y="2057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শিং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2" descr="C:\Users\ICT\Desktop\project\220px-Catla_catl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2667000"/>
            <a:ext cx="4241800" cy="22098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3581400" y="4876801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3200" b="1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রুই </a:t>
            </a:r>
            <a:endParaRPr lang="en-US" sz="3200" b="1" dirty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53340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এরা পানি তে বাস করে। 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22098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কৈ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38600" y="59436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মৎস্যকুল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6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Users\ICT\Desktop\project\250px-Fejer_cancri_050403_002_td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81000"/>
            <a:ext cx="3962400" cy="3657600"/>
          </a:xfrm>
          <a:prstGeom prst="rect">
            <a:avLst/>
          </a:prstGeom>
          <a:noFill/>
        </p:spPr>
      </p:pic>
      <p:pic>
        <p:nvPicPr>
          <p:cNvPr id="3" name="Picture 7" descr="C:\Users\ICT\Desktop\project\bmelanostictus3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457200"/>
            <a:ext cx="4114800" cy="3581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3000" y="42672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  </a:t>
            </a:r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কুনো ব্যাঙ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4191001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সোনা ব্যাঙ</a:t>
            </a:r>
            <a:endParaRPr lang="en-US" sz="3200" b="1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5715000"/>
            <a:ext cx="3429000" cy="1015663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উভচর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51816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প্রাণী গুলো জলে স্থলে বাস করে।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ICT\Desktop\project\rafikpatwary201110231319335533_crocodile-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81000"/>
            <a:ext cx="4114800" cy="3200400"/>
          </a:xfrm>
          <a:prstGeom prst="rect">
            <a:avLst/>
          </a:prstGeom>
          <a:noFill/>
        </p:spPr>
      </p:pic>
      <p:pic>
        <p:nvPicPr>
          <p:cNvPr id="3" name="Picture 3" descr="C:\Users\ICT\Desktop\project\12454_100429069984624_100000525939326_9196_3561192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81000"/>
            <a:ext cx="4038600" cy="3200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0" y="3581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3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কুমির</a:t>
            </a:r>
            <a:endParaRPr lang="en-US" sz="32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37338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সাপ </a:t>
            </a:r>
            <a:endParaRPr lang="en-US" sz="3200" b="1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48768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এই প্রাণী গুলো বুকে ভর দিয়ে চলে।    </a:t>
            </a:r>
            <a:endParaRPr lang="en-US" b="1" dirty="0">
              <a:solidFill>
                <a:srgbClr val="6600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5715000"/>
            <a:ext cx="33528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সরীসৃপ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ICT\Desktop\project\image_351_688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457200"/>
            <a:ext cx="3505200" cy="1600200"/>
          </a:xfrm>
          <a:prstGeom prst="rect">
            <a:avLst/>
          </a:prstGeom>
          <a:noFill/>
        </p:spPr>
      </p:pic>
      <p:pic>
        <p:nvPicPr>
          <p:cNvPr id="3" name="Picture 6" descr="C:\Users\ICT\Desktop\project\220px-Orthotomus_sutoriu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28600"/>
            <a:ext cx="3810000" cy="1905000"/>
          </a:xfrm>
          <a:prstGeom prst="rect">
            <a:avLst/>
          </a:prstGeom>
          <a:noFill/>
        </p:spPr>
      </p:pic>
      <p:pic>
        <p:nvPicPr>
          <p:cNvPr id="4" name="Picture 7" descr="C:\Users\ICT\Desktop\project\40767363_p1150275smal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2819400"/>
            <a:ext cx="3886200" cy="1752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410200" y="19050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b="1" dirty="0" smtClean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কবুতর</a:t>
            </a:r>
            <a:endParaRPr lang="en-US" sz="3200" b="1" dirty="0">
              <a:solidFill>
                <a:srgbClr val="FF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3962401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62484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3200" b="1" dirty="0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rgbClr val="FF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3000" y="20574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i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টুনটুনি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3733800" y="4495800"/>
            <a:ext cx="99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       </a:t>
            </a:r>
            <a:r>
              <a:rPr lang="bn-BD" sz="3200" b="1" dirty="0" smtClean="0">
                <a:solidFill>
                  <a:srgbClr val="6600FF"/>
                </a:solidFill>
                <a:latin typeface="NikoshBAN" pitchFamily="2" charset="0"/>
                <a:cs typeface="NikoshBAN" pitchFamily="2" charset="0"/>
              </a:rPr>
              <a:t>হাঁস</a:t>
            </a:r>
            <a:endParaRPr lang="en-US" sz="3200" b="1" dirty="0">
              <a:solidFill>
                <a:srgbClr val="66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5800" y="52578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যাদের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পালক আছে।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19400" y="5715000"/>
            <a:ext cx="2590800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পক্ষীকুল 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5" grpId="0"/>
      <p:bldP spid="16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ICT\Desktop\project\przewalskiঘোড়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04800"/>
            <a:ext cx="4114800" cy="3048000"/>
          </a:xfrm>
          <a:prstGeom prst="rect">
            <a:avLst/>
          </a:prstGeom>
          <a:noFill/>
        </p:spPr>
      </p:pic>
      <p:pic>
        <p:nvPicPr>
          <p:cNvPr id="3" name="Picture 9" descr="C:\Users\ICT\Desktop\project\Stream_1280177111_2-asian_buffal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04800"/>
            <a:ext cx="3581400" cy="3124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410199" y="3581400"/>
            <a:ext cx="78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289560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32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ঘোড়া </a:t>
            </a:r>
            <a:endParaRPr lang="en-US" sz="3200" b="1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5052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3200" b="1" dirty="0" smtClean="0">
                <a:solidFill>
                  <a:srgbClr val="FF6600"/>
                </a:solidFill>
                <a:latin typeface="NikoshBAN" pitchFamily="2" charset="0"/>
                <a:cs typeface="NikoshBAN" pitchFamily="2" charset="0"/>
              </a:rPr>
              <a:t>মহিষ </a:t>
            </a:r>
            <a:endParaRPr lang="en-US" sz="3200" b="1" dirty="0">
              <a:solidFill>
                <a:srgbClr val="FF66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42672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 প্রাণী গুলো সন্তান প্রসব করে ও </a:t>
            </a:r>
          </a:p>
          <a:p>
            <a:pPr algn="ctr"/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সন্তানরা মায়ের  দুধ পান করে।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5334000"/>
            <a:ext cx="23622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স্তন্যপায়ী</a:t>
            </a:r>
            <a:endParaRPr lang="en-US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228</Words>
  <Application>Microsoft Office PowerPoint</Application>
  <PresentationFormat>On-screen Show (4:3)</PresentationFormat>
  <Paragraphs>70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</dc:creator>
  <cp:lastModifiedBy>Windows User</cp:lastModifiedBy>
  <cp:revision>139</cp:revision>
  <dcterms:created xsi:type="dcterms:W3CDTF">2006-08-16T00:00:00Z</dcterms:created>
  <dcterms:modified xsi:type="dcterms:W3CDTF">2020-12-07T05:51:01Z</dcterms:modified>
</cp:coreProperties>
</file>