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8" r:id="rId5"/>
    <p:sldId id="260" r:id="rId6"/>
    <p:sldId id="262" r:id="rId7"/>
    <p:sldId id="263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AE8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777" autoAdjust="0"/>
  </p:normalViewPr>
  <p:slideViewPr>
    <p:cSldViewPr>
      <p:cViewPr varScale="1">
        <p:scale>
          <a:sx n="66" d="100"/>
          <a:sy n="66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D0113-F791-4113-AA8A-F01FA7F40A6C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40977-F285-4C57-8089-A56E9BC64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140977-F285-4C57-8089-A56E9BC646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D886E-6624-4D95-BF7E-6FB69580F961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364B5-6CEE-4270-AB7F-E5B6231EA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6705600" cy="5632311"/>
          </a:xfrm>
          <a:prstGeom prst="rect">
            <a:avLst/>
          </a:prstGeom>
          <a:noFill/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bn-BD" sz="60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সাধারণ বিজ্ঞান </a:t>
            </a:r>
          </a:p>
          <a:p>
            <a:pPr algn="ctr"/>
            <a:r>
              <a:rPr lang="bn-BD" sz="60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৮ম শ্রেণি</a:t>
            </a:r>
          </a:p>
          <a:p>
            <a:pPr algn="ctr"/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৩৫</a:t>
            </a:r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BD" sz="6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6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19200"/>
            <a:ext cx="46482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8194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দেখা একটি সপুষ্পক উদ্ভিদের </a:t>
            </a:r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জীবন চক্রের </a:t>
            </a:r>
            <a:r>
              <a:rPr lang="bn-BD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ধাপ গুলো </a:t>
            </a:r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অংকন </a:t>
            </a:r>
            <a:r>
              <a:rPr lang="bn-BD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করে </a:t>
            </a:r>
            <a:r>
              <a:rPr lang="bn-BD" sz="4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bn-BD" sz="4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করে আনবে।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85800"/>
            <a:ext cx="4808220" cy="1569660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305800" cy="3693319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মোঃ আমিনুল ইসলাম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গণিত)</a:t>
            </a:r>
            <a:endParaRPr lang="en-US" sz="48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বড় দারোগা হাট উঃ ইঃ দাঃ মাদরাসা</a:t>
            </a:r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সীতাকুন্ড, চট্টগ্রাম</a:t>
            </a:r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ইমেল</a:t>
            </a:r>
            <a:r>
              <a:rPr lang="en-US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ai01061972@gmail.com</a:t>
            </a:r>
            <a:endParaRPr lang="bn-BD" sz="4800" b="1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:\Users\01531219501\Pictures\Image_1591889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7200"/>
            <a:ext cx="184456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657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-JA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80999" y="4267199"/>
            <a:ext cx="2292039" cy="1906331"/>
          </a:xfrm>
          <a:prstGeom prst="rect">
            <a:avLst/>
          </a:prstGeom>
          <a:ln w="38100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685800" y="6211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জাম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6211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মরিচ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00200" y="533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2" name="Picture 21" descr="2010-04-22-18-32-46-063762500-mori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267200"/>
            <a:ext cx="2514600" cy="1981200"/>
          </a:xfrm>
          <a:prstGeom prst="rect">
            <a:avLst/>
          </a:prstGeom>
          <a:ln w="38100">
            <a:noFill/>
          </a:ln>
        </p:spPr>
      </p:pic>
      <p:pic>
        <p:nvPicPr>
          <p:cNvPr id="25" name="Picture 24" descr="voicebest_1316499943_2-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712" y="4267200"/>
            <a:ext cx="2456688" cy="1981200"/>
          </a:xfrm>
          <a:prstGeom prst="rect">
            <a:avLst/>
          </a:prstGeom>
          <a:ln w="38100">
            <a:noFill/>
          </a:ln>
        </p:spPr>
      </p:pic>
      <p:sp>
        <p:nvSpPr>
          <p:cNvPr id="26" name="TextBox 25"/>
          <p:cNvSpPr txBox="1"/>
          <p:nvPr/>
        </p:nvSpPr>
        <p:spPr>
          <a:xfrm>
            <a:off x="6705600" y="6273225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ডালিম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4329870695_840b771be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304800" y="762000"/>
            <a:ext cx="2438400" cy="2133600"/>
          </a:xfrm>
          <a:prstGeom prst="rect">
            <a:avLst/>
          </a:prstGeom>
        </p:spPr>
      </p:pic>
      <p:pic>
        <p:nvPicPr>
          <p:cNvPr id="18" name="Picture 17" descr="7174276198_94d3d58c7d_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762000"/>
            <a:ext cx="2324100" cy="2057400"/>
          </a:xfrm>
          <a:prstGeom prst="rect">
            <a:avLst/>
          </a:prstGeom>
        </p:spPr>
      </p:pic>
      <p:pic>
        <p:nvPicPr>
          <p:cNvPr id="21" name="Picture 20" descr="3402337170_d8e4b9b3d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762000"/>
            <a:ext cx="2476500" cy="2133600"/>
          </a:xfrm>
          <a:prstGeom prst="rect">
            <a:avLst/>
          </a:prstGeom>
        </p:spPr>
      </p:pic>
      <p:sp>
        <p:nvSpPr>
          <p:cNvPr id="27" name="Down Arrow 26"/>
          <p:cNvSpPr/>
          <p:nvPr/>
        </p:nvSpPr>
        <p:spPr>
          <a:xfrm>
            <a:off x="1219200" y="2895600"/>
            <a:ext cx="76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flipH="1">
            <a:off x="4190998" y="2819400"/>
            <a:ext cx="45719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7467600" y="2819400"/>
            <a:ext cx="45719" cy="1371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6" grpId="0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47800" y="1219200"/>
            <a:ext cx="6324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একটি সপুষ্পক উদ্ভিদঃ-</a:t>
            </a:r>
          </a:p>
          <a:p>
            <a:pPr algn="ctr"/>
            <a:r>
              <a:rPr lang="bn-BD" sz="44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8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মরিচ</a:t>
            </a:r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গাছ</a:t>
            </a:r>
            <a:endParaRPr lang="bn-BD" sz="4400" b="1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6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ষোড়শ অধ্যায়</a:t>
            </a:r>
            <a:endParaRPr lang="bn-BD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  পৃষ্ঠাঃ-১৩৪-১৩৫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9600" y="990600"/>
            <a:ext cx="7848600" cy="5181600"/>
          </a:xfrm>
          <a:prstGeom prst="roundRect">
            <a:avLst/>
          </a:prstGeom>
          <a:noFill/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362200"/>
            <a:ext cx="8001000" cy="3477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সপুষ্পক উদ্ভিদের সংজ্ঞা বলতে 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মরিচের বৈজ্ঞানিক নাম বলতে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মরিচের জীবন চক্র বর্ণনা করতে পারবে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914400"/>
            <a:ext cx="4038600" cy="923330"/>
          </a:xfrm>
          <a:prstGeom prst="rect">
            <a:avLst/>
          </a:prstGeom>
          <a:solidFill>
            <a:srgbClr val="CAE8AA">
              <a:alpha val="85882"/>
            </a:srgbClr>
          </a:solidFill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543800" y="990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17526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পাতা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5200" y="34290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4724400"/>
            <a:ext cx="9144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04800"/>
            <a:ext cx="5029200" cy="58477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মরিচ গাছের বহিঃঅঙ্গসংন্থান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876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কান্ড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62000"/>
            <a:ext cx="37961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Straight Arrow Connector 19"/>
          <p:cNvCxnSpPr/>
          <p:nvPr/>
        </p:nvCxnSpPr>
        <p:spPr>
          <a:xfrm rot="10800000">
            <a:off x="4343400" y="1143000"/>
            <a:ext cx="3352800" cy="762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4495800" y="2057400"/>
            <a:ext cx="2667000" cy="15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4038600" y="3048000"/>
            <a:ext cx="3352800" cy="533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1"/>
          </p:cNvCxnSpPr>
          <p:nvPr/>
        </p:nvCxnSpPr>
        <p:spPr>
          <a:xfrm rot="10800000" flipV="1">
            <a:off x="3657600" y="5016788"/>
            <a:ext cx="3200400" cy="317212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09600" y="3962400"/>
            <a:ext cx="2667000" cy="9906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1" grpId="0"/>
      <p:bldP spid="2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0" y="3048000"/>
            <a:ext cx="2819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en-US" sz="32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ot chilli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04800"/>
            <a:ext cx="4286250" cy="2609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0600" y="39624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মরিচের বৈজ্ঞানিক নাম </a:t>
            </a:r>
            <a:r>
              <a:rPr lang="en-US" sz="24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Capsicum </a:t>
            </a:r>
            <a:r>
              <a:rPr lang="en-US" sz="2400" b="1" u="sng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fruticens</a:t>
            </a:r>
            <a:r>
              <a:rPr lang="bn-BD" sz="24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Font typeface="Arial" pitchFamily="34" charset="0"/>
              <a:buChar char="•"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মরিচে ক্যাপসিসিন নামক ফেলন জাতীয় পদার্থের কারণে ঝাল হয়।</a:t>
            </a:r>
          </a:p>
          <a:p>
            <a:pPr>
              <a:buFont typeface="Arial" pitchFamily="34" charset="0"/>
              <a:buChar char="•"/>
            </a:pP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মরিচে ভিটামিন ‘</a:t>
            </a:r>
            <a:r>
              <a:rPr lang="bn-BD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থাকে।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rabil201108211313933664_Sweet-Pepper-Ox-Horn-T05-74-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886200"/>
            <a:ext cx="2590800" cy="1905000"/>
          </a:xfrm>
          <a:prstGeom prst="rect">
            <a:avLst/>
          </a:prstGeom>
        </p:spPr>
      </p:pic>
      <p:pic>
        <p:nvPicPr>
          <p:cNvPr id="6" name="Picture 5" descr="starr-070906-89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1600200"/>
            <a:ext cx="1447800" cy="16954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6" name="TextBox 15"/>
          <p:cNvSpPr txBox="1"/>
          <p:nvPr/>
        </p:nvSpPr>
        <p:spPr>
          <a:xfrm>
            <a:off x="5943600" y="2438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চারা 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3048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পরিণত গাছ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3276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00200" y="22860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পাকা ফল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638800" y="609600"/>
            <a:ext cx="1524000" cy="914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76200" y="3352800"/>
            <a:ext cx="1905000" cy="1447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24000" y="5943600"/>
            <a:ext cx="6858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মরিচ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গাছের </a:t>
            </a:r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চক্র</a:t>
            </a:r>
            <a:endParaRPr lang="en-US" sz="32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81400" y="1905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বীজ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apsicum_0020_-_0020_gypsy_0020_f1_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676400"/>
            <a:ext cx="1676400" cy="1676400"/>
          </a:xfrm>
          <a:prstGeom prst="rect">
            <a:avLst/>
          </a:prstGeom>
        </p:spPr>
      </p:pic>
      <p:pic>
        <p:nvPicPr>
          <p:cNvPr id="2" name="Picture 1" descr="capsicum_seeds_0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0"/>
            <a:ext cx="2514600" cy="1981200"/>
          </a:xfrm>
          <a:prstGeom prst="rect">
            <a:avLst/>
          </a:prstGeom>
          <a:ln w="12700">
            <a:noFill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2600" y="3505200"/>
            <a:ext cx="1524001" cy="243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Straight Arrow Connector 24"/>
          <p:cNvCxnSpPr/>
          <p:nvPr/>
        </p:nvCxnSpPr>
        <p:spPr>
          <a:xfrm rot="10800000">
            <a:off x="4267200" y="4953000"/>
            <a:ext cx="1295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858000" y="3505200"/>
            <a:ext cx="1447800" cy="1143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" idx="1"/>
          </p:cNvCxnSpPr>
          <p:nvPr/>
        </p:nvCxnSpPr>
        <p:spPr>
          <a:xfrm flipV="1">
            <a:off x="1447800" y="990600"/>
            <a:ext cx="1371600" cy="990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53340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124200"/>
            <a:ext cx="800100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খাদ্য হিসাবে মরিচের </a:t>
            </a:r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নিজের ভাষায় বর্ণনা কর।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362200"/>
            <a:ext cx="80010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মরিচকে </a:t>
            </a:r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সপুষ্পক</a:t>
            </a:r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উদ্ভিদ বলা হয় কেন</a:t>
            </a: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মরিচের </a:t>
            </a:r>
            <a:r>
              <a:rPr lang="bn-BD" sz="4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বৈজ্ঞানিক</a:t>
            </a: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নাম কী?</a:t>
            </a:r>
            <a:endParaRPr lang="en-US" sz="48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066800"/>
            <a:ext cx="44958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 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159</Words>
  <Application>Microsoft Office PowerPoint</Application>
  <PresentationFormat>On-screen Show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TTC Ctg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 1</dc:creator>
  <cp:lastModifiedBy>01531219501</cp:lastModifiedBy>
  <cp:revision>131</cp:revision>
  <dcterms:created xsi:type="dcterms:W3CDTF">2012-06-08T03:49:31Z</dcterms:created>
  <dcterms:modified xsi:type="dcterms:W3CDTF">2020-12-06T16:08:34Z</dcterms:modified>
</cp:coreProperties>
</file>