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4" r:id="rId3"/>
    <p:sldId id="305" r:id="rId4"/>
    <p:sldId id="282" r:id="rId5"/>
    <p:sldId id="297" r:id="rId6"/>
    <p:sldId id="303" r:id="rId7"/>
    <p:sldId id="269" r:id="rId8"/>
    <p:sldId id="286" r:id="rId9"/>
    <p:sldId id="271" r:id="rId10"/>
    <p:sldId id="273" r:id="rId11"/>
    <p:sldId id="274" r:id="rId12"/>
    <p:sldId id="262" r:id="rId13"/>
    <p:sldId id="301" r:id="rId14"/>
    <p:sldId id="276" r:id="rId15"/>
    <p:sldId id="307" r:id="rId16"/>
    <p:sldId id="278" r:id="rId17"/>
    <p:sldId id="309" r:id="rId18"/>
    <p:sldId id="280" r:id="rId19"/>
    <p:sldId id="281" r:id="rId20"/>
    <p:sldId id="292" r:id="rId21"/>
    <p:sldId id="298" r:id="rId22"/>
    <p:sldId id="306" r:id="rId23"/>
    <p:sldId id="308" r:id="rId24"/>
    <p:sldId id="295" r:id="rId25"/>
    <p:sldId id="296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D5E5-3856-45E9-8D6F-1E7C5B771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E4C09-0B34-49CB-9618-D7620FB74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98270-6765-4F35-81E4-6FD60773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9D5A3-F10D-4AD5-8267-02E534EC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9AE28-F8E0-4396-99E8-26D2E923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2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EC37F-AA3D-4A65-8599-0A97B9DC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3876B-515C-4682-BC66-785304346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C1112-E6C8-4AD4-86EC-A4ECA4A6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7BC68-CC15-4FB7-83A1-575C2F3C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3B48D-E191-459B-85B1-A2E0E53E7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0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01B5E-861F-42F4-9E6D-45E77E0C3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ADAE6-1254-4700-8DD8-9DE629FE9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4CB29-CE67-4CA3-9EC9-50BF854E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47E9-6752-426B-9D9B-A3288D4A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928DF-4932-4024-840F-475CA54C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9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55C1-FD39-4BA8-B90F-C480830F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75E5D-102C-4890-A828-7DD3FC4BC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7055E-5858-4854-BD50-E7A6835C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8DF4B-9FD0-4056-ABA5-24C2CC45A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F2741-8A8D-4610-B44C-18EA3686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5A234-4DC1-4EBC-9B48-53F30967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36DC4-A4C7-47CE-8BD3-EBD2A6778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90221-AA55-40C5-B2CD-54B58D91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785FE-9CCA-4F3F-B307-8E9CB4B7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50790-6889-4AEF-A26A-55D72C96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5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D455-4786-43DC-A95E-2E7EE744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9E917-441D-462C-8FF4-581FF59E5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84164-04D2-4E9E-B27F-2FF206630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4631F-63E7-4697-98CD-295989EF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17EEF-103B-49E8-8502-F37F3257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60FC4-FADB-4B23-A7BF-1D90A5DA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54BE-768E-4BE5-B535-0277288A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9B2CC-7568-46AD-9DDE-4983D69AF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E84ED-9E03-4C49-9486-BA1ACB4CD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D620F-7822-43DE-A703-03FCA95EB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0F1F0-D003-47A0-A4F0-8F9E16C0C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9CF4F-4E54-45A6-B590-A7BBC213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12B2D-CD32-47E8-8342-0A62631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8F36A-23A6-4F9C-951A-712E3D1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2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600E-660D-4677-A909-16437AF18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C58D9-88C4-4225-A37E-8B0F1E61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4483D-EF15-4317-ABC3-968BB48A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6C3F1-E3F4-4F10-B797-FD6101C0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4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FAF13-B816-46DF-B654-699CEA92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EF50F-BFDE-48AB-AE4E-91E45C77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52F3-7683-42AF-8331-2D3635D5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34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45DA-A8C1-41A8-B790-EAD16164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F9290-D02D-49B9-B539-3740EA9D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D26BD-00BF-403C-A428-B65505BD4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C158D-8235-4169-BD16-1106053A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6E1DD-707E-4A8C-84B2-47AC4135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DBE52-4858-4C23-943C-5DB65A00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0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4AFE3-6E4A-46E4-A907-551EE08E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38AF29-C128-4AE9-A2E8-36BDF9302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345FF-A977-4F44-900F-A6DC1AED0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DAD35-ECBD-4914-B52A-9D37F353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6E7F5-A101-451F-8F7E-C37D90CF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D6200-C244-4597-B1EC-6300D561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7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A63448-DF24-4565-953B-417D100C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D12BD-A40C-41B3-A3E9-8D81E3857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FC427-F3DA-49F9-AEE0-404AA8324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0BF7-7D2D-4CA0-BC88-3A46018944B3}" type="datetimeFigureOut">
              <a:rPr lang="en-US" smtClean="0"/>
              <a:t>09/12/2020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89409-505E-4CF2-AC55-A2D9977D6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B0BBA-425D-49FC-9061-847C79A9D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1669F-9B47-45CC-A36D-35C67D2A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2i.pmo.gov.bd/" TargetMode="Externa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a2i.pmo.gov.bd/" TargetMode="Externa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a2i.pmo.gov.b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a2i.pmo.gov.b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2i.pmo.gov.bd/" TargetMode="External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10" Type="http://schemas.openxmlformats.org/officeDocument/2006/relationships/image" Target="../media/image6.png"/><Relationship Id="rId4" Type="http://schemas.openxmlformats.org/officeDocument/2006/relationships/image" Target="../media/image29.jp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4.wdp"/><Relationship Id="rId7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2i.pmo.gov.bd/" TargetMode="Externa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a2i.pmo.gov.bd/" TargetMode="External"/><Relationship Id="rId3" Type="http://schemas.openxmlformats.org/officeDocument/2006/relationships/image" Target="../media/image37.jpg"/><Relationship Id="rId7" Type="http://schemas.openxmlformats.org/officeDocument/2006/relationships/image" Target="../media/image8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10" Type="http://schemas.openxmlformats.org/officeDocument/2006/relationships/image" Target="../media/image6.png"/><Relationship Id="rId4" Type="http://schemas.openxmlformats.org/officeDocument/2006/relationships/image" Target="../media/image38.jp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://a2i.pmo.gov.bd/" TargetMode="External"/><Relationship Id="rId4" Type="http://schemas.openxmlformats.org/officeDocument/2006/relationships/image" Target="../media/image4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jp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6.png"/><Relationship Id="rId5" Type="http://schemas.microsoft.com/office/2007/relationships/hdphoto" Target="../media/hdphoto6.wdp"/><Relationship Id="rId10" Type="http://schemas.openxmlformats.org/officeDocument/2006/relationships/image" Target="../media/image5.png"/><Relationship Id="rId4" Type="http://schemas.openxmlformats.org/officeDocument/2006/relationships/image" Target="../media/image45.png"/><Relationship Id="rId9" Type="http://schemas.openxmlformats.org/officeDocument/2006/relationships/hyperlink" Target="http://a2i.pmo.gov.b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akhandat1981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2i.pmo.gov.bd/" TargetMode="Externa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2i.pmo.gov.bd/" TargetMode="Externa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a2i.pmo.gov.bd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2i.pmo.gov.bd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a2i.pmo.gov.bd/" TargetMode="External"/><Relationship Id="rId3" Type="http://schemas.openxmlformats.org/officeDocument/2006/relationships/image" Target="../media/image12.jpg"/><Relationship Id="rId7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6.png"/><Relationship Id="rId4" Type="http://schemas.openxmlformats.org/officeDocument/2006/relationships/image" Target="../media/image13.jp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418E2-B981-4004-B56E-2F8F82547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" y="-2523"/>
            <a:ext cx="12153022" cy="6845283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82896D-2368-437E-B22C-E53BE7CFBD7A}"/>
              </a:ext>
            </a:extLst>
          </p:cNvPr>
          <p:cNvSpPr txBox="1"/>
          <p:nvPr/>
        </p:nvSpPr>
        <p:spPr>
          <a:xfrm>
            <a:off x="2179320" y="1371600"/>
            <a:ext cx="5791200" cy="37702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txBody>
          <a:bodyPr wrap="square" rtlCol="0">
            <a:spAutoFit/>
          </a:bodyPr>
          <a:lstStyle/>
          <a:p>
            <a:r>
              <a:rPr lang="bn-IN" sz="239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 </a:t>
            </a:r>
            <a:endParaRPr lang="en-US" sz="239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35FCA-C1A1-4CBC-A0D8-17DF178951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4" t="3678" r="6088" b="5978"/>
          <a:stretch/>
        </p:blipFill>
        <p:spPr>
          <a:xfrm>
            <a:off x="5883966" y="812522"/>
            <a:ext cx="4155440" cy="3918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3B20CC-1869-43DE-8C76-6C14BDFD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4550" y="528011"/>
            <a:ext cx="4889416" cy="45419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33049A-7324-4CBF-83E5-2128A817F836}"/>
              </a:ext>
            </a:extLst>
          </p:cNvPr>
          <p:cNvSpPr/>
          <p:nvPr/>
        </p:nvSpPr>
        <p:spPr>
          <a:xfrm>
            <a:off x="1981200" y="5346501"/>
            <a:ext cx="8003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 </a:t>
            </a:r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E068DC32-2345-49C0-9175-B71831E3A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7E6B4-898E-4142-B86C-99725FCAB8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8B5599-AC79-48C3-8219-4FF1A69AE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01" y="922216"/>
            <a:ext cx="3765424" cy="3243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758C68-4C29-4220-A1E0-61A8966CC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2" y="916680"/>
            <a:ext cx="3608028" cy="3248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D4E1AA-4C0A-4477-8BC9-F259B2F7EEC0}"/>
              </a:ext>
            </a:extLst>
          </p:cNvPr>
          <p:cNvSpPr/>
          <p:nvPr/>
        </p:nvSpPr>
        <p:spPr>
          <a:xfrm>
            <a:off x="4378751" y="5502895"/>
            <a:ext cx="3847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E824F-8724-4826-8633-72894F28A384}"/>
              </a:ext>
            </a:extLst>
          </p:cNvPr>
          <p:cNvSpPr/>
          <p:nvPr/>
        </p:nvSpPr>
        <p:spPr>
          <a:xfrm>
            <a:off x="5720737" y="4300386"/>
            <a:ext cx="750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D005BA-CEBF-4B34-BEE7-45E3DADBC871}"/>
              </a:ext>
            </a:extLst>
          </p:cNvPr>
          <p:cNvSpPr/>
          <p:nvPr/>
        </p:nvSpPr>
        <p:spPr>
          <a:xfrm>
            <a:off x="9533469" y="4272432"/>
            <a:ext cx="1303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6565E-0A1A-4E15-A790-527A599DAA96}"/>
              </a:ext>
            </a:extLst>
          </p:cNvPr>
          <p:cNvSpPr/>
          <p:nvPr/>
        </p:nvSpPr>
        <p:spPr>
          <a:xfrm>
            <a:off x="1649594" y="4236291"/>
            <a:ext cx="728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C8F9CF-D6BB-4095-98A6-ECA760BF01BF}"/>
              </a:ext>
            </a:extLst>
          </p:cNvPr>
          <p:cNvSpPr/>
          <p:nvPr/>
        </p:nvSpPr>
        <p:spPr>
          <a:xfrm>
            <a:off x="2611426" y="5281913"/>
            <a:ext cx="7450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সাহারা মরুভূমি যেমন জনবিরল তেমনি অন্যান্য প্রাণী-প্রজাতির সাংখ্যাও খুব বেশি সেখানে নেই।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54AEE-6D2F-49C2-A35E-BA5C57A91A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3"/>
          <a:stretch/>
        </p:blipFill>
        <p:spPr>
          <a:xfrm>
            <a:off x="3945877" y="916681"/>
            <a:ext cx="4056502" cy="3243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F70E2933-8056-41A8-A90A-708F2E3C8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AE1881-BD7D-4589-B78A-E02DDBC79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47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4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A409EF-99F6-4614-A3A9-B1DD5AF49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6998" r="5652" b="6834"/>
          <a:stretch/>
        </p:blipFill>
        <p:spPr>
          <a:xfrm>
            <a:off x="802923" y="987629"/>
            <a:ext cx="6368676" cy="5001577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93B6D38-B22A-460E-B146-74340CAB6708}"/>
              </a:ext>
            </a:extLst>
          </p:cNvPr>
          <p:cNvSpPr/>
          <p:nvPr/>
        </p:nvSpPr>
        <p:spPr>
          <a:xfrm>
            <a:off x="3905495" y="1879678"/>
            <a:ext cx="1073424" cy="490461"/>
          </a:xfrm>
          <a:custGeom>
            <a:avLst/>
            <a:gdLst>
              <a:gd name="connsiteX0" fmla="*/ 26505 w 1037562"/>
              <a:gd name="connsiteY0" fmla="*/ 583164 h 609668"/>
              <a:gd name="connsiteX1" fmla="*/ 132522 w 1037562"/>
              <a:gd name="connsiteY1" fmla="*/ 503651 h 609668"/>
              <a:gd name="connsiteX2" fmla="*/ 145774 w 1037562"/>
              <a:gd name="connsiteY2" fmla="*/ 397633 h 609668"/>
              <a:gd name="connsiteX3" fmla="*/ 172278 w 1037562"/>
              <a:gd name="connsiteY3" fmla="*/ 357877 h 609668"/>
              <a:gd name="connsiteX4" fmla="*/ 198783 w 1037562"/>
              <a:gd name="connsiteY4" fmla="*/ 278364 h 609668"/>
              <a:gd name="connsiteX5" fmla="*/ 212035 w 1037562"/>
              <a:gd name="connsiteY5" fmla="*/ 238607 h 609668"/>
              <a:gd name="connsiteX6" fmla="*/ 225287 w 1037562"/>
              <a:gd name="connsiteY6" fmla="*/ 198851 h 609668"/>
              <a:gd name="connsiteX7" fmla="*/ 318052 w 1037562"/>
              <a:gd name="connsiteY7" fmla="*/ 159094 h 609668"/>
              <a:gd name="connsiteX8" fmla="*/ 450574 w 1037562"/>
              <a:gd name="connsiteY8" fmla="*/ 53077 h 609668"/>
              <a:gd name="connsiteX9" fmla="*/ 490331 w 1037562"/>
              <a:gd name="connsiteY9" fmla="*/ 39825 h 609668"/>
              <a:gd name="connsiteX10" fmla="*/ 516835 w 1037562"/>
              <a:gd name="connsiteY10" fmla="*/ 13320 h 609668"/>
              <a:gd name="connsiteX11" fmla="*/ 662609 w 1037562"/>
              <a:gd name="connsiteY11" fmla="*/ 26573 h 609668"/>
              <a:gd name="connsiteX12" fmla="*/ 715618 w 1037562"/>
              <a:gd name="connsiteY12" fmla="*/ 106086 h 609668"/>
              <a:gd name="connsiteX13" fmla="*/ 728870 w 1037562"/>
              <a:gd name="connsiteY13" fmla="*/ 145842 h 609668"/>
              <a:gd name="connsiteX14" fmla="*/ 834887 w 1037562"/>
              <a:gd name="connsiteY14" fmla="*/ 238607 h 609668"/>
              <a:gd name="connsiteX15" fmla="*/ 887896 w 1037562"/>
              <a:gd name="connsiteY15" fmla="*/ 397633 h 609668"/>
              <a:gd name="connsiteX16" fmla="*/ 940905 w 1037562"/>
              <a:gd name="connsiteY16" fmla="*/ 503651 h 609668"/>
              <a:gd name="connsiteX17" fmla="*/ 980661 w 1037562"/>
              <a:gd name="connsiteY17" fmla="*/ 516903 h 609668"/>
              <a:gd name="connsiteX18" fmla="*/ 1007165 w 1037562"/>
              <a:gd name="connsiteY18" fmla="*/ 556659 h 609668"/>
              <a:gd name="connsiteX19" fmla="*/ 1033670 w 1037562"/>
              <a:gd name="connsiteY19" fmla="*/ 583164 h 609668"/>
              <a:gd name="connsiteX20" fmla="*/ 993913 w 1037562"/>
              <a:gd name="connsiteY20" fmla="*/ 503651 h 609668"/>
              <a:gd name="connsiteX21" fmla="*/ 808383 w 1037562"/>
              <a:gd name="connsiteY21" fmla="*/ 516903 h 609668"/>
              <a:gd name="connsiteX22" fmla="*/ 768626 w 1037562"/>
              <a:gd name="connsiteY22" fmla="*/ 596416 h 609668"/>
              <a:gd name="connsiteX23" fmla="*/ 728870 w 1037562"/>
              <a:gd name="connsiteY23" fmla="*/ 609668 h 609668"/>
              <a:gd name="connsiteX24" fmla="*/ 649357 w 1037562"/>
              <a:gd name="connsiteY24" fmla="*/ 583164 h 609668"/>
              <a:gd name="connsiteX25" fmla="*/ 556591 w 1037562"/>
              <a:gd name="connsiteY25" fmla="*/ 556659 h 609668"/>
              <a:gd name="connsiteX26" fmla="*/ 251791 w 1037562"/>
              <a:gd name="connsiteY26" fmla="*/ 596416 h 609668"/>
              <a:gd name="connsiteX27" fmla="*/ 212035 w 1037562"/>
              <a:gd name="connsiteY27" fmla="*/ 609668 h 609668"/>
              <a:gd name="connsiteX28" fmla="*/ 0 w 1037562"/>
              <a:gd name="connsiteY28" fmla="*/ 596416 h 609668"/>
              <a:gd name="connsiteX29" fmla="*/ 13252 w 1037562"/>
              <a:gd name="connsiteY29" fmla="*/ 543407 h 609668"/>
              <a:gd name="connsiteX30" fmla="*/ 79513 w 1037562"/>
              <a:gd name="connsiteY30" fmla="*/ 503651 h 609668"/>
              <a:gd name="connsiteX31" fmla="*/ 106018 w 1037562"/>
              <a:gd name="connsiteY31" fmla="*/ 490399 h 60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37562" h="609668">
                <a:moveTo>
                  <a:pt x="26505" y="583164"/>
                </a:moveTo>
                <a:cubicBezTo>
                  <a:pt x="43985" y="572676"/>
                  <a:pt x="121738" y="533308"/>
                  <a:pt x="132522" y="503651"/>
                </a:cubicBezTo>
                <a:cubicBezTo>
                  <a:pt x="144693" y="470181"/>
                  <a:pt x="136403" y="431992"/>
                  <a:pt x="145774" y="397633"/>
                </a:cubicBezTo>
                <a:cubicBezTo>
                  <a:pt x="149965" y="382267"/>
                  <a:pt x="165809" y="372431"/>
                  <a:pt x="172278" y="357877"/>
                </a:cubicBezTo>
                <a:cubicBezTo>
                  <a:pt x="183625" y="332347"/>
                  <a:pt x="189948" y="304868"/>
                  <a:pt x="198783" y="278364"/>
                </a:cubicBezTo>
                <a:lnTo>
                  <a:pt x="212035" y="238607"/>
                </a:lnTo>
                <a:cubicBezTo>
                  <a:pt x="216452" y="225355"/>
                  <a:pt x="212793" y="205098"/>
                  <a:pt x="225287" y="198851"/>
                </a:cubicBezTo>
                <a:cubicBezTo>
                  <a:pt x="290790" y="166099"/>
                  <a:pt x="259554" y="178593"/>
                  <a:pt x="318052" y="159094"/>
                </a:cubicBezTo>
                <a:cubicBezTo>
                  <a:pt x="379960" y="97186"/>
                  <a:pt x="376137" y="90295"/>
                  <a:pt x="450574" y="53077"/>
                </a:cubicBezTo>
                <a:cubicBezTo>
                  <a:pt x="463068" y="46830"/>
                  <a:pt x="477079" y="44242"/>
                  <a:pt x="490331" y="39825"/>
                </a:cubicBezTo>
                <a:cubicBezTo>
                  <a:pt x="499166" y="30990"/>
                  <a:pt x="505660" y="18908"/>
                  <a:pt x="516835" y="13320"/>
                </a:cubicBezTo>
                <a:cubicBezTo>
                  <a:pt x="574249" y="-15387"/>
                  <a:pt x="599641" y="8582"/>
                  <a:pt x="662609" y="26573"/>
                </a:cubicBezTo>
                <a:cubicBezTo>
                  <a:pt x="680279" y="53077"/>
                  <a:pt x="705545" y="75866"/>
                  <a:pt x="715618" y="106086"/>
                </a:cubicBezTo>
                <a:cubicBezTo>
                  <a:pt x="720035" y="119338"/>
                  <a:pt x="720489" y="134667"/>
                  <a:pt x="728870" y="145842"/>
                </a:cubicBezTo>
                <a:cubicBezTo>
                  <a:pt x="767632" y="197524"/>
                  <a:pt x="788905" y="207953"/>
                  <a:pt x="834887" y="238607"/>
                </a:cubicBezTo>
                <a:lnTo>
                  <a:pt x="887896" y="397633"/>
                </a:lnTo>
                <a:cubicBezTo>
                  <a:pt x="900808" y="436368"/>
                  <a:pt x="909607" y="472353"/>
                  <a:pt x="940905" y="503651"/>
                </a:cubicBezTo>
                <a:cubicBezTo>
                  <a:pt x="950782" y="513528"/>
                  <a:pt x="967409" y="512486"/>
                  <a:pt x="980661" y="516903"/>
                </a:cubicBezTo>
                <a:cubicBezTo>
                  <a:pt x="989496" y="530155"/>
                  <a:pt x="997216" y="544222"/>
                  <a:pt x="1007165" y="556659"/>
                </a:cubicBezTo>
                <a:cubicBezTo>
                  <a:pt x="1014970" y="566416"/>
                  <a:pt x="1028082" y="594339"/>
                  <a:pt x="1033670" y="583164"/>
                </a:cubicBezTo>
                <a:cubicBezTo>
                  <a:pt x="1049954" y="550599"/>
                  <a:pt x="1010957" y="520694"/>
                  <a:pt x="993913" y="503651"/>
                </a:cubicBezTo>
                <a:cubicBezTo>
                  <a:pt x="932070" y="508068"/>
                  <a:pt x="869322" y="505477"/>
                  <a:pt x="808383" y="516903"/>
                </a:cubicBezTo>
                <a:cubicBezTo>
                  <a:pt x="770205" y="524061"/>
                  <a:pt x="783150" y="578260"/>
                  <a:pt x="768626" y="596416"/>
                </a:cubicBezTo>
                <a:cubicBezTo>
                  <a:pt x="759900" y="607324"/>
                  <a:pt x="742122" y="605251"/>
                  <a:pt x="728870" y="609668"/>
                </a:cubicBezTo>
                <a:cubicBezTo>
                  <a:pt x="702366" y="600833"/>
                  <a:pt x="676117" y="591192"/>
                  <a:pt x="649357" y="583164"/>
                </a:cubicBezTo>
                <a:cubicBezTo>
                  <a:pt x="483017" y="533263"/>
                  <a:pt x="690154" y="601182"/>
                  <a:pt x="556591" y="556659"/>
                </a:cubicBezTo>
                <a:cubicBezTo>
                  <a:pt x="454991" y="569911"/>
                  <a:pt x="353060" y="580836"/>
                  <a:pt x="251791" y="596416"/>
                </a:cubicBezTo>
                <a:cubicBezTo>
                  <a:pt x="237985" y="598540"/>
                  <a:pt x="226004" y="609668"/>
                  <a:pt x="212035" y="609668"/>
                </a:cubicBezTo>
                <a:cubicBezTo>
                  <a:pt x="141219" y="609668"/>
                  <a:pt x="70678" y="600833"/>
                  <a:pt x="0" y="596416"/>
                </a:cubicBezTo>
                <a:cubicBezTo>
                  <a:pt x="4417" y="578746"/>
                  <a:pt x="5107" y="559698"/>
                  <a:pt x="13252" y="543407"/>
                </a:cubicBezTo>
                <a:cubicBezTo>
                  <a:pt x="28818" y="512275"/>
                  <a:pt x="51177" y="514985"/>
                  <a:pt x="79513" y="503651"/>
                </a:cubicBezTo>
                <a:cubicBezTo>
                  <a:pt x="88684" y="499983"/>
                  <a:pt x="97183" y="494816"/>
                  <a:pt x="106018" y="490399"/>
                </a:cubicBezTo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054F89-B09A-420F-B62A-33E716FE3455}"/>
              </a:ext>
            </a:extLst>
          </p:cNvPr>
          <p:cNvSpPr/>
          <p:nvPr/>
        </p:nvSpPr>
        <p:spPr>
          <a:xfrm>
            <a:off x="7898294" y="2826700"/>
            <a:ext cx="3586359" cy="1323439"/>
          </a:xfrm>
          <a:prstGeom prst="rect">
            <a:avLst/>
          </a:prstGeom>
          <a:ln>
            <a:solidFill>
              <a:srgbClr val="FBA3E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ুঁজ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E8E0F-A057-459B-BEFF-10E7AAD31D83}"/>
              </a:ext>
            </a:extLst>
          </p:cNvPr>
          <p:cNvSpPr/>
          <p:nvPr/>
        </p:nvSpPr>
        <p:spPr>
          <a:xfrm>
            <a:off x="7500729" y="2211146"/>
            <a:ext cx="4089940" cy="2554545"/>
          </a:xfrm>
          <a:prstGeom prst="rect">
            <a:avLst/>
          </a:prstGeom>
          <a:ln>
            <a:solidFill>
              <a:srgbClr val="FBA3E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4F6B70-58E4-4D0B-9F38-0DDB5860A554}"/>
              </a:ext>
            </a:extLst>
          </p:cNvPr>
          <p:cNvSpPr/>
          <p:nvPr/>
        </p:nvSpPr>
        <p:spPr>
          <a:xfrm>
            <a:off x="4039350" y="1251273"/>
            <a:ext cx="872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/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0E0B71CD-4CC2-409D-928E-9C47C633B6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729291-820E-44E2-AE4C-8E9E5F48F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3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3F2A90-1DC2-4AC4-8F28-035272189404}"/>
              </a:ext>
            </a:extLst>
          </p:cNvPr>
          <p:cNvSpPr txBox="1">
            <a:spLocks/>
          </p:cNvSpPr>
          <p:nvPr/>
        </p:nvSpPr>
        <p:spPr>
          <a:xfrm>
            <a:off x="4282649" y="214010"/>
            <a:ext cx="3626701" cy="919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as-IN" altLang="ja-JP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kumimoji="1" lang="bn-IN" altLang="ja-JP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kumimoji="1" lang="as-IN" altLang="ja-JP" sz="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253481A9-4464-4A0D-B0DC-3CED21975065}"/>
              </a:ext>
            </a:extLst>
          </p:cNvPr>
          <p:cNvSpPr txBox="1">
            <a:spLocks/>
          </p:cNvSpPr>
          <p:nvPr/>
        </p:nvSpPr>
        <p:spPr>
          <a:xfrm>
            <a:off x="64582" y="3322474"/>
            <a:ext cx="5446942" cy="149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600" i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as-IN" altLang="ja-JP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মরুভূমির পরিবেশের ৪টি প্রাণীর নাম লিখ ।</a:t>
            </a:r>
          </a:p>
        </p:txBody>
      </p:sp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9AD5B0A9-EA62-4128-AAC5-321BF54603B5}"/>
              </a:ext>
            </a:extLst>
          </p:cNvPr>
          <p:cNvSpPr txBox="1">
            <a:spLocks/>
          </p:cNvSpPr>
          <p:nvPr/>
        </p:nvSpPr>
        <p:spPr>
          <a:xfrm>
            <a:off x="6227379" y="3124201"/>
            <a:ext cx="5949379" cy="1615440"/>
          </a:xfrm>
          <a:prstGeom prst="rect">
            <a:avLst/>
          </a:prstGeom>
        </p:spPr>
        <p:txBody>
          <a:bodyPr anchor="b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600" i="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as-IN" altLang="ja-JP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মরুভূমির পরিবেশে উ</a:t>
            </a:r>
            <a:r>
              <a:rPr kumimoji="1" lang="en-US" altLang="ja-JP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kumimoji="1" lang="as-IN" altLang="ja-JP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কীভাবে খাপ খাইয়ে টিকে থাকে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EC6131-AB6E-4D2D-B2E9-B64E3DE1351A}"/>
              </a:ext>
            </a:extLst>
          </p:cNvPr>
          <p:cNvSpPr txBox="1"/>
          <p:nvPr/>
        </p:nvSpPr>
        <p:spPr>
          <a:xfrm>
            <a:off x="1234440" y="2118360"/>
            <a:ext cx="301857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দলঃ উত্তর মেরু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2BA006-58E5-4E3E-867E-712C3FBCFE80}"/>
              </a:ext>
            </a:extLst>
          </p:cNvPr>
          <p:cNvSpPr txBox="1"/>
          <p:nvPr/>
        </p:nvSpPr>
        <p:spPr>
          <a:xfrm>
            <a:off x="7339371" y="2118360"/>
            <a:ext cx="301857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দলঃ দক্ষিণ মেরু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BAAD70-E080-460F-A560-33D4FCD31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30" y="1481954"/>
            <a:ext cx="1874514" cy="5691356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E350A64D-8318-4C6B-BFF9-FA419C532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8680FF-EC4E-430B-9D7F-408689F7B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5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E9E60A4-6928-4BE2-BDE3-1CB28C3FA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109562"/>
            <a:ext cx="8077200" cy="592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523F32-6BFC-45DF-9630-BC07E6568602}"/>
              </a:ext>
            </a:extLst>
          </p:cNvPr>
          <p:cNvSpPr/>
          <p:nvPr/>
        </p:nvSpPr>
        <p:spPr>
          <a:xfrm>
            <a:off x="3132591" y="6238621"/>
            <a:ext cx="5288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275415-C3E2-4E2B-A265-CCFBB2ADDD4A}"/>
              </a:ext>
            </a:extLst>
          </p:cNvPr>
          <p:cNvSpPr/>
          <p:nvPr/>
        </p:nvSpPr>
        <p:spPr>
          <a:xfrm>
            <a:off x="3738503" y="6296531"/>
            <a:ext cx="3975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BDD65-AF65-4EB4-BFF1-B177E3B86914}"/>
              </a:ext>
            </a:extLst>
          </p:cNvPr>
          <p:cNvSpPr/>
          <p:nvPr/>
        </p:nvSpPr>
        <p:spPr>
          <a:xfrm>
            <a:off x="0" y="6147058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প্রাকৃতিকভাবে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9953238D-4208-47E5-81FD-72FCD9980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3F07F-901E-4408-97E7-5B052F9A8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66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" grpId="0"/>
      <p:bldP spid="3" grpId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CEBF98-07AA-487B-BB38-2083BB545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35" y="759953"/>
            <a:ext cx="3594573" cy="24790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03AA6A-8708-4B7D-852E-5B3D61B94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9" y="3525023"/>
            <a:ext cx="3646822" cy="24598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B3AC99-3B17-4CBC-80DF-5E5A4D141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27" y="3514378"/>
            <a:ext cx="3646822" cy="25359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CF056-53B2-42BC-AA55-F0512DB90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87" y="3525022"/>
            <a:ext cx="3520329" cy="25290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 descr="http://animal-dream.com/data_images/tiger/tiger8.jpg">
            <a:extLst>
              <a:ext uri="{FF2B5EF4-FFF2-40B4-BE49-F238E27FC236}">
                <a16:creationId xmlns:a16="http://schemas.microsoft.com/office/drawing/2014/main" id="{220D75E6-1701-4B55-BD02-2D6B78965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669" y="759709"/>
            <a:ext cx="3646822" cy="24859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" descr="http://www.nhptv.org/natureworks/graphics/whitetaileddeer1sm.jpg">
            <a:extLst>
              <a:ext uri="{FF2B5EF4-FFF2-40B4-BE49-F238E27FC236}">
                <a16:creationId xmlns:a16="http://schemas.microsoft.com/office/drawing/2014/main" id="{C3F9AE27-6C12-4FC8-ADA9-AFFAE254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75407" y="727470"/>
            <a:ext cx="3686104" cy="25359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18D1A2-D820-48DD-80DE-81E32815F12E}"/>
              </a:ext>
            </a:extLst>
          </p:cNvPr>
          <p:cNvSpPr/>
          <p:nvPr/>
        </p:nvSpPr>
        <p:spPr>
          <a:xfrm>
            <a:off x="2571655" y="5668"/>
            <a:ext cx="6602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ADA09-BD0D-4492-8B9F-364F1E363297}"/>
              </a:ext>
            </a:extLst>
          </p:cNvPr>
          <p:cNvSpPr txBox="1"/>
          <p:nvPr/>
        </p:nvSpPr>
        <p:spPr>
          <a:xfrm>
            <a:off x="106680" y="6138098"/>
            <a:ext cx="1177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A8A490D7-5D7E-4D6E-9D7C-D1A41F0B9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2CF70-45A6-4D79-AF0E-FAC5E029F6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4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C18899-67B7-427E-BFAC-8B8559F5E2FF}"/>
              </a:ext>
            </a:extLst>
          </p:cNvPr>
          <p:cNvSpPr txBox="1"/>
          <p:nvPr/>
        </p:nvSpPr>
        <p:spPr>
          <a:xfrm>
            <a:off x="4671391" y="0"/>
            <a:ext cx="2849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  <p:pic>
        <p:nvPicPr>
          <p:cNvPr id="8" name="Picture 3" descr="E:\FFOutput\Chalan_Beel_Natore_Bangladesh_(7).jpg">
            <a:extLst>
              <a:ext uri="{FF2B5EF4-FFF2-40B4-BE49-F238E27FC236}">
                <a16:creationId xmlns:a16="http://schemas.microsoft.com/office/drawing/2014/main" id="{6EC310EE-6B8F-4614-8BF7-AC92D8E1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79" y="2201336"/>
            <a:ext cx="3680203" cy="2400133"/>
          </a:xfrm>
          <a:prstGeom prst="rect">
            <a:avLst/>
          </a:prstGeom>
          <a:noFill/>
          <a:ln w="28575">
            <a:solidFill>
              <a:srgbClr val="FDD3F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4359F7-9CFD-4B47-9BEA-FDF0EAC922D1}"/>
              </a:ext>
            </a:extLst>
          </p:cNvPr>
          <p:cNvSpPr/>
          <p:nvPr/>
        </p:nvSpPr>
        <p:spPr>
          <a:xfrm>
            <a:off x="2427802" y="5184325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জলজ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2E0FE-CB86-43EB-AFA1-CE20E0AA6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29" y="2201336"/>
            <a:ext cx="4163518" cy="2407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A4D6CE-9413-4BDE-8A77-7BD53FBE3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7" y="2201336"/>
            <a:ext cx="3874885" cy="2407771"/>
          </a:xfrm>
          <a:prstGeom prst="rect">
            <a:avLst/>
          </a:prstGeom>
        </p:spPr>
      </p:pic>
      <p:pic>
        <p:nvPicPr>
          <p:cNvPr id="19" name="Picture 18">
            <a:hlinkClick r:id="rId6"/>
            <a:extLst>
              <a:ext uri="{FF2B5EF4-FFF2-40B4-BE49-F238E27FC236}">
                <a16:creationId xmlns:a16="http://schemas.microsoft.com/office/drawing/2014/main" id="{76C099D4-4E44-4698-B3BE-D08E40D5A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8C1EDA-040F-4722-8B42-D9F425F50C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7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C18899-67B7-427E-BFAC-8B8559F5E2FF}"/>
              </a:ext>
            </a:extLst>
          </p:cNvPr>
          <p:cNvSpPr txBox="1"/>
          <p:nvPr/>
        </p:nvSpPr>
        <p:spPr>
          <a:xfrm>
            <a:off x="4693179" y="27355"/>
            <a:ext cx="2849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DFDEBF-18DB-4FD0-85DD-079536B4BEDE}"/>
              </a:ext>
            </a:extLst>
          </p:cNvPr>
          <p:cNvSpPr/>
          <p:nvPr/>
        </p:nvSpPr>
        <p:spPr>
          <a:xfrm>
            <a:off x="228600" y="6184314"/>
            <a:ext cx="11778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জন্মানো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রিপানা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ক্ষুদিপ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D0CB0-7C62-4880-A36D-AF842A9627C7}"/>
              </a:ext>
            </a:extLst>
          </p:cNvPr>
          <p:cNvSpPr txBox="1"/>
          <p:nvPr/>
        </p:nvSpPr>
        <p:spPr>
          <a:xfrm>
            <a:off x="1963641" y="3239775"/>
            <a:ext cx="769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ঝিনুক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0DC9B-0B35-4C09-BD0A-636ABAA5D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2073" r="2455" b="6199"/>
          <a:stretch/>
        </p:blipFill>
        <p:spPr>
          <a:xfrm>
            <a:off x="563100" y="4029235"/>
            <a:ext cx="3131063" cy="2038474"/>
          </a:xfrm>
          <a:prstGeom prst="rect">
            <a:avLst/>
          </a:prstGeom>
          <a:ln w="38100" cap="sq">
            <a:solidFill>
              <a:srgbClr val="FCB6E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21D932-4864-4217-8CE9-0768A1AC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5666" r="2455" b="4899"/>
          <a:stretch/>
        </p:blipFill>
        <p:spPr>
          <a:xfrm>
            <a:off x="4280525" y="3986773"/>
            <a:ext cx="3399804" cy="2078545"/>
          </a:xfrm>
          <a:prstGeom prst="rect">
            <a:avLst/>
          </a:prstGeom>
          <a:ln w="38100" cap="sq">
            <a:solidFill>
              <a:srgbClr val="FCB6E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128F51-B93B-479B-897D-E71E11AFFC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6482" r="1186" b="2003"/>
          <a:stretch/>
        </p:blipFill>
        <p:spPr>
          <a:xfrm>
            <a:off x="8180442" y="4005543"/>
            <a:ext cx="3433540" cy="2041007"/>
          </a:xfrm>
          <a:prstGeom prst="rect">
            <a:avLst/>
          </a:prstGeom>
          <a:ln w="38100" cap="sq">
            <a:solidFill>
              <a:srgbClr val="FCB6E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5E91A7-56CD-4050-A279-7FB7BD160F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4554" r="4925" b="4668"/>
          <a:stretch/>
        </p:blipFill>
        <p:spPr>
          <a:xfrm>
            <a:off x="536780" y="1041773"/>
            <a:ext cx="3213714" cy="2058510"/>
          </a:xfrm>
          <a:prstGeom prst="rect">
            <a:avLst/>
          </a:prstGeom>
          <a:ln w="38100" cap="sq">
            <a:solidFill>
              <a:srgbClr val="FCB6E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3F4444-7595-4D73-87E1-0606EB4FD3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3744" r="4924" b="8215"/>
          <a:stretch/>
        </p:blipFill>
        <p:spPr>
          <a:xfrm>
            <a:off x="4236883" y="1013323"/>
            <a:ext cx="3413528" cy="2083323"/>
          </a:xfrm>
          <a:prstGeom prst="rect">
            <a:avLst/>
          </a:prstGeom>
          <a:ln w="38100" cap="sq">
            <a:solidFill>
              <a:srgbClr val="FCB6E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0586D0-7825-4EAA-9395-B2C5014EC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42" y="1013323"/>
            <a:ext cx="3399804" cy="21034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hlinkClick r:id="rId8"/>
            <a:extLst>
              <a:ext uri="{FF2B5EF4-FFF2-40B4-BE49-F238E27FC236}">
                <a16:creationId xmlns:a16="http://schemas.microsoft.com/office/drawing/2014/main" id="{82F645C1-ABBE-4A5C-8C1D-091A9C07B4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BD2E7D6-8717-4E09-B52F-64AB612B44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4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1A0C14-F522-491B-B463-30471EBBA791}"/>
              </a:ext>
            </a:extLst>
          </p:cNvPr>
          <p:cNvSpPr txBox="1"/>
          <p:nvPr/>
        </p:nvSpPr>
        <p:spPr>
          <a:xfrm>
            <a:off x="1945860" y="6154747"/>
            <a:ext cx="9316500" cy="646331"/>
          </a:xfrm>
          <a:prstGeom prst="rect">
            <a:avLst/>
          </a:prstGeom>
          <a:noFill/>
          <a:ln>
            <a:solidFill>
              <a:srgbClr val="FDD3F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0DFBC7-3DBA-4CA7-8C28-BE2D27CA5356}"/>
              </a:ext>
            </a:extLst>
          </p:cNvPr>
          <p:cNvSpPr/>
          <p:nvPr/>
        </p:nvSpPr>
        <p:spPr>
          <a:xfrm>
            <a:off x="1615440" y="6190368"/>
            <a:ext cx="10039110" cy="646331"/>
          </a:xfrm>
          <a:prstGeom prst="rect">
            <a:avLst/>
          </a:prstGeom>
          <a:ln>
            <a:solidFill>
              <a:srgbClr val="FDD3F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9704A0-7394-4652-BD5D-D18729A2D8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" t="-598" r="4674" b="4081"/>
          <a:stretch/>
        </p:blipFill>
        <p:spPr>
          <a:xfrm>
            <a:off x="2353478" y="53013"/>
            <a:ext cx="7649203" cy="5920310"/>
          </a:xfrm>
          <a:prstGeom prst="rect">
            <a:avLst/>
          </a:prstGeom>
          <a:ln w="38100" cap="sq">
            <a:solidFill>
              <a:srgbClr val="FF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6530A-BE31-4479-A7A1-DD47EA4463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2422" r="2424" b="2987"/>
          <a:stretch/>
        </p:blipFill>
        <p:spPr>
          <a:xfrm>
            <a:off x="2346959" y="50166"/>
            <a:ext cx="7649203" cy="5939154"/>
          </a:xfrm>
          <a:prstGeom prst="rect">
            <a:avLst/>
          </a:prstGeom>
          <a:ln w="38100" cap="sq">
            <a:solidFill>
              <a:srgbClr val="FF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19ADE11B-04C3-4D50-9FE9-6E39A7192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09C1F-0157-4A81-AD3B-1E3CB3CF3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164925-DFF9-40C7-99D5-65D1B81C318E}"/>
              </a:ext>
            </a:extLst>
          </p:cNvPr>
          <p:cNvSpPr/>
          <p:nvPr/>
        </p:nvSpPr>
        <p:spPr>
          <a:xfrm>
            <a:off x="8876820" y="4099731"/>
            <a:ext cx="169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600" b="1" dirty="0" err="1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CBDE17-14FA-4376-81BE-2986EC24BB07}"/>
              </a:ext>
            </a:extLst>
          </p:cNvPr>
          <p:cNvSpPr/>
          <p:nvPr/>
        </p:nvSpPr>
        <p:spPr>
          <a:xfrm>
            <a:off x="9331875" y="327197"/>
            <a:ext cx="153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rgbClr val="FDD3F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076EA0E-6EC7-464E-B948-A5B3495FD21F}"/>
              </a:ext>
            </a:extLst>
          </p:cNvPr>
          <p:cNvSpPr/>
          <p:nvPr/>
        </p:nvSpPr>
        <p:spPr>
          <a:xfrm rot="3307971">
            <a:off x="8442902" y="4313411"/>
            <a:ext cx="383679" cy="60348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7BDFB0E-7386-4AD3-A8CC-DD7311CF3FAF}"/>
              </a:ext>
            </a:extLst>
          </p:cNvPr>
          <p:cNvSpPr/>
          <p:nvPr/>
        </p:nvSpPr>
        <p:spPr>
          <a:xfrm rot="3171787">
            <a:off x="8783670" y="683723"/>
            <a:ext cx="383679" cy="60348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0C756D5-DCA7-47AC-AB7F-AFB46EB9ADA6}"/>
              </a:ext>
            </a:extLst>
          </p:cNvPr>
          <p:cNvSpPr/>
          <p:nvPr/>
        </p:nvSpPr>
        <p:spPr>
          <a:xfrm>
            <a:off x="2039341" y="847441"/>
            <a:ext cx="3288224" cy="650055"/>
          </a:xfrm>
          <a:custGeom>
            <a:avLst/>
            <a:gdLst>
              <a:gd name="connsiteX0" fmla="*/ 385807 w 3288224"/>
              <a:gd name="connsiteY0" fmla="*/ 292246 h 650055"/>
              <a:gd name="connsiteX1" fmla="*/ 306294 w 3288224"/>
              <a:gd name="connsiteY1" fmla="*/ 371759 h 650055"/>
              <a:gd name="connsiteX2" fmla="*/ 359302 w 3288224"/>
              <a:gd name="connsiteY2" fmla="*/ 557289 h 650055"/>
              <a:gd name="connsiteX3" fmla="*/ 399059 w 3288224"/>
              <a:gd name="connsiteY3" fmla="*/ 583794 h 650055"/>
              <a:gd name="connsiteX4" fmla="*/ 438816 w 3288224"/>
              <a:gd name="connsiteY4" fmla="*/ 597046 h 650055"/>
              <a:gd name="connsiteX5" fmla="*/ 690607 w 3288224"/>
              <a:gd name="connsiteY5" fmla="*/ 583794 h 650055"/>
              <a:gd name="connsiteX6" fmla="*/ 743616 w 3288224"/>
              <a:gd name="connsiteY6" fmla="*/ 570542 h 650055"/>
              <a:gd name="connsiteX7" fmla="*/ 783372 w 3288224"/>
              <a:gd name="connsiteY7" fmla="*/ 544037 h 650055"/>
              <a:gd name="connsiteX8" fmla="*/ 889389 w 3288224"/>
              <a:gd name="connsiteY8" fmla="*/ 451272 h 650055"/>
              <a:gd name="connsiteX9" fmla="*/ 915894 w 3288224"/>
              <a:gd name="connsiteY9" fmla="*/ 424768 h 650055"/>
              <a:gd name="connsiteX10" fmla="*/ 968902 w 3288224"/>
              <a:gd name="connsiteY10" fmla="*/ 411516 h 650055"/>
              <a:gd name="connsiteX11" fmla="*/ 1101424 w 3288224"/>
              <a:gd name="connsiteY11" fmla="*/ 438020 h 650055"/>
              <a:gd name="connsiteX12" fmla="*/ 1141181 w 3288224"/>
              <a:gd name="connsiteY12" fmla="*/ 464524 h 650055"/>
              <a:gd name="connsiteX13" fmla="*/ 1313459 w 3288224"/>
              <a:gd name="connsiteY13" fmla="*/ 451272 h 650055"/>
              <a:gd name="connsiteX14" fmla="*/ 1525494 w 3288224"/>
              <a:gd name="connsiteY14" fmla="*/ 464524 h 650055"/>
              <a:gd name="connsiteX15" fmla="*/ 1578502 w 3288224"/>
              <a:gd name="connsiteY15" fmla="*/ 477776 h 650055"/>
              <a:gd name="connsiteX16" fmla="*/ 1711024 w 3288224"/>
              <a:gd name="connsiteY16" fmla="*/ 517533 h 650055"/>
              <a:gd name="connsiteX17" fmla="*/ 1896555 w 3288224"/>
              <a:gd name="connsiteY17" fmla="*/ 544037 h 650055"/>
              <a:gd name="connsiteX18" fmla="*/ 2002572 w 3288224"/>
              <a:gd name="connsiteY18" fmla="*/ 570542 h 650055"/>
              <a:gd name="connsiteX19" fmla="*/ 2280868 w 3288224"/>
              <a:gd name="connsiteY19" fmla="*/ 544037 h 650055"/>
              <a:gd name="connsiteX20" fmla="*/ 2320624 w 3288224"/>
              <a:gd name="connsiteY20" fmla="*/ 517533 h 650055"/>
              <a:gd name="connsiteX21" fmla="*/ 2400137 w 3288224"/>
              <a:gd name="connsiteY21" fmla="*/ 477776 h 650055"/>
              <a:gd name="connsiteX22" fmla="*/ 2426642 w 3288224"/>
              <a:gd name="connsiteY22" fmla="*/ 438020 h 650055"/>
              <a:gd name="connsiteX23" fmla="*/ 2400137 w 3288224"/>
              <a:gd name="connsiteY23" fmla="*/ 292246 h 650055"/>
              <a:gd name="connsiteX24" fmla="*/ 2373633 w 3288224"/>
              <a:gd name="connsiteY24" fmla="*/ 252489 h 650055"/>
              <a:gd name="connsiteX25" fmla="*/ 2386885 w 3288224"/>
              <a:gd name="connsiteY25" fmla="*/ 172976 h 650055"/>
              <a:gd name="connsiteX26" fmla="*/ 2466398 w 3288224"/>
              <a:gd name="connsiteY26" fmla="*/ 146472 h 650055"/>
              <a:gd name="connsiteX27" fmla="*/ 2492902 w 3288224"/>
              <a:gd name="connsiteY27" fmla="*/ 199481 h 650055"/>
              <a:gd name="connsiteX28" fmla="*/ 2519407 w 3288224"/>
              <a:gd name="connsiteY28" fmla="*/ 225985 h 650055"/>
              <a:gd name="connsiteX29" fmla="*/ 2559163 w 3288224"/>
              <a:gd name="connsiteY29" fmla="*/ 318750 h 650055"/>
              <a:gd name="connsiteX30" fmla="*/ 2572416 w 3288224"/>
              <a:gd name="connsiteY30" fmla="*/ 411516 h 650055"/>
              <a:gd name="connsiteX31" fmla="*/ 2585668 w 3288224"/>
              <a:gd name="connsiteY31" fmla="*/ 464524 h 650055"/>
              <a:gd name="connsiteX32" fmla="*/ 2625424 w 3288224"/>
              <a:gd name="connsiteY32" fmla="*/ 491029 h 650055"/>
              <a:gd name="connsiteX33" fmla="*/ 2877216 w 3288224"/>
              <a:gd name="connsiteY33" fmla="*/ 477776 h 650055"/>
              <a:gd name="connsiteX34" fmla="*/ 2903720 w 3288224"/>
              <a:gd name="connsiteY34" fmla="*/ 398263 h 650055"/>
              <a:gd name="connsiteX35" fmla="*/ 2943476 w 3288224"/>
              <a:gd name="connsiteY35" fmla="*/ 358507 h 650055"/>
              <a:gd name="connsiteX36" fmla="*/ 2996485 w 3288224"/>
              <a:gd name="connsiteY36" fmla="*/ 332002 h 650055"/>
              <a:gd name="connsiteX37" fmla="*/ 3075998 w 3288224"/>
              <a:gd name="connsiteY37" fmla="*/ 305498 h 650055"/>
              <a:gd name="connsiteX38" fmla="*/ 3155511 w 3288224"/>
              <a:gd name="connsiteY38" fmla="*/ 265742 h 650055"/>
              <a:gd name="connsiteX39" fmla="*/ 3195268 w 3288224"/>
              <a:gd name="connsiteY39" fmla="*/ 239237 h 650055"/>
              <a:gd name="connsiteX40" fmla="*/ 3208520 w 3288224"/>
              <a:gd name="connsiteY40" fmla="*/ 199481 h 650055"/>
              <a:gd name="connsiteX41" fmla="*/ 3274781 w 3288224"/>
              <a:gd name="connsiteY41" fmla="*/ 172976 h 650055"/>
              <a:gd name="connsiteX42" fmla="*/ 3261529 w 3288224"/>
              <a:gd name="connsiteY42" fmla="*/ 66959 h 650055"/>
              <a:gd name="connsiteX43" fmla="*/ 3208520 w 3288224"/>
              <a:gd name="connsiteY43" fmla="*/ 53707 h 650055"/>
              <a:gd name="connsiteX44" fmla="*/ 3168763 w 3288224"/>
              <a:gd name="connsiteY44" fmla="*/ 27202 h 650055"/>
              <a:gd name="connsiteX45" fmla="*/ 1843546 w 3288224"/>
              <a:gd name="connsiteY45" fmla="*/ 53707 h 650055"/>
              <a:gd name="connsiteX46" fmla="*/ 1724276 w 3288224"/>
              <a:gd name="connsiteY46" fmla="*/ 93463 h 650055"/>
              <a:gd name="connsiteX47" fmla="*/ 1697772 w 3288224"/>
              <a:gd name="connsiteY47" fmla="*/ 119968 h 650055"/>
              <a:gd name="connsiteX48" fmla="*/ 1565250 w 3288224"/>
              <a:gd name="connsiteY48" fmla="*/ 186229 h 650055"/>
              <a:gd name="connsiteX49" fmla="*/ 1538746 w 3288224"/>
              <a:gd name="connsiteY49" fmla="*/ 225985 h 650055"/>
              <a:gd name="connsiteX50" fmla="*/ 1419476 w 3288224"/>
              <a:gd name="connsiteY50" fmla="*/ 252489 h 650055"/>
              <a:gd name="connsiteX51" fmla="*/ 1167685 w 3288224"/>
              <a:gd name="connsiteY51" fmla="*/ 278994 h 650055"/>
              <a:gd name="connsiteX52" fmla="*/ 995407 w 3288224"/>
              <a:gd name="connsiteY52" fmla="*/ 305498 h 650055"/>
              <a:gd name="connsiteX53" fmla="*/ 849633 w 3288224"/>
              <a:gd name="connsiteY53" fmla="*/ 292246 h 650055"/>
              <a:gd name="connsiteX54" fmla="*/ 783372 w 3288224"/>
              <a:gd name="connsiteY54" fmla="*/ 278994 h 650055"/>
              <a:gd name="connsiteX55" fmla="*/ 743616 w 3288224"/>
              <a:gd name="connsiteY55" fmla="*/ 265742 h 650055"/>
              <a:gd name="connsiteX56" fmla="*/ 319546 w 3288224"/>
              <a:gd name="connsiteY56" fmla="*/ 278994 h 650055"/>
              <a:gd name="connsiteX57" fmla="*/ 240033 w 3288224"/>
              <a:gd name="connsiteY57" fmla="*/ 318750 h 650055"/>
              <a:gd name="connsiteX58" fmla="*/ 226781 w 3288224"/>
              <a:gd name="connsiteY58" fmla="*/ 358507 h 650055"/>
              <a:gd name="connsiteX59" fmla="*/ 200276 w 3288224"/>
              <a:gd name="connsiteY59" fmla="*/ 398263 h 650055"/>
              <a:gd name="connsiteX60" fmla="*/ 134016 w 3288224"/>
              <a:gd name="connsiteY60" fmla="*/ 464524 h 650055"/>
              <a:gd name="connsiteX61" fmla="*/ 107511 w 3288224"/>
              <a:gd name="connsiteY61" fmla="*/ 491029 h 650055"/>
              <a:gd name="connsiteX62" fmla="*/ 94259 w 3288224"/>
              <a:gd name="connsiteY62" fmla="*/ 530785 h 650055"/>
              <a:gd name="connsiteX63" fmla="*/ 14746 w 3288224"/>
              <a:gd name="connsiteY63" fmla="*/ 583794 h 650055"/>
              <a:gd name="connsiteX64" fmla="*/ 1494 w 3288224"/>
              <a:gd name="connsiteY64" fmla="*/ 623550 h 650055"/>
              <a:gd name="connsiteX65" fmla="*/ 41250 w 3288224"/>
              <a:gd name="connsiteY65" fmla="*/ 636802 h 650055"/>
              <a:gd name="connsiteX66" fmla="*/ 94259 w 3288224"/>
              <a:gd name="connsiteY66" fmla="*/ 650055 h 650055"/>
              <a:gd name="connsiteX67" fmla="*/ 319546 w 3288224"/>
              <a:gd name="connsiteY67" fmla="*/ 610298 h 650055"/>
              <a:gd name="connsiteX68" fmla="*/ 425563 w 3288224"/>
              <a:gd name="connsiteY68" fmla="*/ 583794 h 650055"/>
              <a:gd name="connsiteX69" fmla="*/ 491824 w 3288224"/>
              <a:gd name="connsiteY69" fmla="*/ 570542 h 65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288224" h="650055">
                <a:moveTo>
                  <a:pt x="385807" y="292246"/>
                </a:moveTo>
                <a:cubicBezTo>
                  <a:pt x="359303" y="318750"/>
                  <a:pt x="317474" y="335982"/>
                  <a:pt x="306294" y="371759"/>
                </a:cubicBezTo>
                <a:cubicBezTo>
                  <a:pt x="283778" y="443809"/>
                  <a:pt x="311798" y="509785"/>
                  <a:pt x="359302" y="557289"/>
                </a:cubicBezTo>
                <a:cubicBezTo>
                  <a:pt x="370564" y="568551"/>
                  <a:pt x="384813" y="576671"/>
                  <a:pt x="399059" y="583794"/>
                </a:cubicBezTo>
                <a:cubicBezTo>
                  <a:pt x="411553" y="590041"/>
                  <a:pt x="425564" y="592629"/>
                  <a:pt x="438816" y="597046"/>
                </a:cubicBezTo>
                <a:cubicBezTo>
                  <a:pt x="522746" y="592629"/>
                  <a:pt x="606876" y="591075"/>
                  <a:pt x="690607" y="583794"/>
                </a:cubicBezTo>
                <a:cubicBezTo>
                  <a:pt x="708752" y="582216"/>
                  <a:pt x="726875" y="577717"/>
                  <a:pt x="743616" y="570542"/>
                </a:cubicBezTo>
                <a:cubicBezTo>
                  <a:pt x="758255" y="564268"/>
                  <a:pt x="770120" y="552872"/>
                  <a:pt x="783372" y="544037"/>
                </a:cubicBezTo>
                <a:cubicBezTo>
                  <a:pt x="858461" y="431404"/>
                  <a:pt x="734793" y="605862"/>
                  <a:pt x="889389" y="451272"/>
                </a:cubicBezTo>
                <a:cubicBezTo>
                  <a:pt x="898224" y="442437"/>
                  <a:pt x="904719" y="430356"/>
                  <a:pt x="915894" y="424768"/>
                </a:cubicBezTo>
                <a:cubicBezTo>
                  <a:pt x="932184" y="416623"/>
                  <a:pt x="951233" y="415933"/>
                  <a:pt x="968902" y="411516"/>
                </a:cubicBezTo>
                <a:cubicBezTo>
                  <a:pt x="1013076" y="420351"/>
                  <a:pt x="1058367" y="424772"/>
                  <a:pt x="1101424" y="438020"/>
                </a:cubicBezTo>
                <a:cubicBezTo>
                  <a:pt x="1116647" y="442704"/>
                  <a:pt x="1125285" y="463531"/>
                  <a:pt x="1141181" y="464524"/>
                </a:cubicBezTo>
                <a:cubicBezTo>
                  <a:pt x="1198664" y="468117"/>
                  <a:pt x="1256033" y="455689"/>
                  <a:pt x="1313459" y="451272"/>
                </a:cubicBezTo>
                <a:cubicBezTo>
                  <a:pt x="1384137" y="455689"/>
                  <a:pt x="1455029" y="457478"/>
                  <a:pt x="1525494" y="464524"/>
                </a:cubicBezTo>
                <a:cubicBezTo>
                  <a:pt x="1543617" y="466336"/>
                  <a:pt x="1560990" y="472772"/>
                  <a:pt x="1578502" y="477776"/>
                </a:cubicBezTo>
                <a:cubicBezTo>
                  <a:pt x="1622847" y="490446"/>
                  <a:pt x="1665874" y="508127"/>
                  <a:pt x="1711024" y="517533"/>
                </a:cubicBezTo>
                <a:cubicBezTo>
                  <a:pt x="1772182" y="530274"/>
                  <a:pt x="1835949" y="528885"/>
                  <a:pt x="1896555" y="544037"/>
                </a:cubicBezTo>
                <a:lnTo>
                  <a:pt x="2002572" y="570542"/>
                </a:lnTo>
                <a:cubicBezTo>
                  <a:pt x="2095337" y="561707"/>
                  <a:pt x="2188951" y="559357"/>
                  <a:pt x="2280868" y="544037"/>
                </a:cubicBezTo>
                <a:cubicBezTo>
                  <a:pt x="2296578" y="541419"/>
                  <a:pt x="2306701" y="525268"/>
                  <a:pt x="2320624" y="517533"/>
                </a:cubicBezTo>
                <a:cubicBezTo>
                  <a:pt x="2346528" y="503142"/>
                  <a:pt x="2373633" y="491028"/>
                  <a:pt x="2400137" y="477776"/>
                </a:cubicBezTo>
                <a:cubicBezTo>
                  <a:pt x="2408972" y="464524"/>
                  <a:pt x="2425057" y="453868"/>
                  <a:pt x="2426642" y="438020"/>
                </a:cubicBezTo>
                <a:cubicBezTo>
                  <a:pt x="2427804" y="426403"/>
                  <a:pt x="2411057" y="317727"/>
                  <a:pt x="2400137" y="292246"/>
                </a:cubicBezTo>
                <a:cubicBezTo>
                  <a:pt x="2393863" y="277607"/>
                  <a:pt x="2382468" y="265741"/>
                  <a:pt x="2373633" y="252489"/>
                </a:cubicBezTo>
                <a:cubicBezTo>
                  <a:pt x="2378050" y="225985"/>
                  <a:pt x="2369191" y="193198"/>
                  <a:pt x="2386885" y="172976"/>
                </a:cubicBezTo>
                <a:cubicBezTo>
                  <a:pt x="2405282" y="151951"/>
                  <a:pt x="2466398" y="146472"/>
                  <a:pt x="2466398" y="146472"/>
                </a:cubicBezTo>
                <a:cubicBezTo>
                  <a:pt x="2475233" y="164142"/>
                  <a:pt x="2481944" y="183044"/>
                  <a:pt x="2492902" y="199481"/>
                </a:cubicBezTo>
                <a:cubicBezTo>
                  <a:pt x="2499833" y="209877"/>
                  <a:pt x="2513819" y="214810"/>
                  <a:pt x="2519407" y="225985"/>
                </a:cubicBezTo>
                <a:cubicBezTo>
                  <a:pt x="2604988" y="397144"/>
                  <a:pt x="2462685" y="174033"/>
                  <a:pt x="2559163" y="318750"/>
                </a:cubicBezTo>
                <a:cubicBezTo>
                  <a:pt x="2563581" y="349672"/>
                  <a:pt x="2566828" y="380784"/>
                  <a:pt x="2572416" y="411516"/>
                </a:cubicBezTo>
                <a:cubicBezTo>
                  <a:pt x="2575674" y="429435"/>
                  <a:pt x="2575565" y="449370"/>
                  <a:pt x="2585668" y="464524"/>
                </a:cubicBezTo>
                <a:cubicBezTo>
                  <a:pt x="2594503" y="477776"/>
                  <a:pt x="2612172" y="482194"/>
                  <a:pt x="2625424" y="491029"/>
                </a:cubicBezTo>
                <a:cubicBezTo>
                  <a:pt x="2709355" y="486611"/>
                  <a:pt x="2797482" y="504354"/>
                  <a:pt x="2877216" y="477776"/>
                </a:cubicBezTo>
                <a:cubicBezTo>
                  <a:pt x="2903720" y="468941"/>
                  <a:pt x="2883965" y="418018"/>
                  <a:pt x="2903720" y="398263"/>
                </a:cubicBezTo>
                <a:cubicBezTo>
                  <a:pt x="2916972" y="385011"/>
                  <a:pt x="2928226" y="369400"/>
                  <a:pt x="2943476" y="358507"/>
                </a:cubicBezTo>
                <a:cubicBezTo>
                  <a:pt x="2959552" y="347024"/>
                  <a:pt x="2978143" y="339339"/>
                  <a:pt x="2996485" y="332002"/>
                </a:cubicBezTo>
                <a:cubicBezTo>
                  <a:pt x="3022425" y="321626"/>
                  <a:pt x="3052752" y="320995"/>
                  <a:pt x="3075998" y="305498"/>
                </a:cubicBezTo>
                <a:cubicBezTo>
                  <a:pt x="3127378" y="271246"/>
                  <a:pt x="3100645" y="284031"/>
                  <a:pt x="3155511" y="265742"/>
                </a:cubicBezTo>
                <a:cubicBezTo>
                  <a:pt x="3168763" y="256907"/>
                  <a:pt x="3185318" y="251674"/>
                  <a:pt x="3195268" y="239237"/>
                </a:cubicBezTo>
                <a:cubicBezTo>
                  <a:pt x="3203994" y="228329"/>
                  <a:pt x="3197789" y="208424"/>
                  <a:pt x="3208520" y="199481"/>
                </a:cubicBezTo>
                <a:cubicBezTo>
                  <a:pt x="3226795" y="184252"/>
                  <a:pt x="3252694" y="181811"/>
                  <a:pt x="3274781" y="172976"/>
                </a:cubicBezTo>
                <a:cubicBezTo>
                  <a:pt x="3285113" y="131646"/>
                  <a:pt x="3304542" y="102803"/>
                  <a:pt x="3261529" y="66959"/>
                </a:cubicBezTo>
                <a:cubicBezTo>
                  <a:pt x="3247537" y="55299"/>
                  <a:pt x="3226190" y="58124"/>
                  <a:pt x="3208520" y="53707"/>
                </a:cubicBezTo>
                <a:cubicBezTo>
                  <a:pt x="3195268" y="44872"/>
                  <a:pt x="3184690" y="27365"/>
                  <a:pt x="3168763" y="27202"/>
                </a:cubicBezTo>
                <a:cubicBezTo>
                  <a:pt x="2013669" y="15415"/>
                  <a:pt x="2314549" y="-40492"/>
                  <a:pt x="1843546" y="53707"/>
                </a:cubicBezTo>
                <a:cubicBezTo>
                  <a:pt x="1741110" y="121996"/>
                  <a:pt x="1887524" y="32244"/>
                  <a:pt x="1724276" y="93463"/>
                </a:cubicBezTo>
                <a:cubicBezTo>
                  <a:pt x="1712577" y="97850"/>
                  <a:pt x="1707767" y="112471"/>
                  <a:pt x="1697772" y="119968"/>
                </a:cubicBezTo>
                <a:cubicBezTo>
                  <a:pt x="1618885" y="179134"/>
                  <a:pt x="1640139" y="167506"/>
                  <a:pt x="1565250" y="186229"/>
                </a:cubicBezTo>
                <a:cubicBezTo>
                  <a:pt x="1556415" y="199481"/>
                  <a:pt x="1551998" y="217150"/>
                  <a:pt x="1538746" y="225985"/>
                </a:cubicBezTo>
                <a:cubicBezTo>
                  <a:pt x="1530804" y="231280"/>
                  <a:pt x="1420839" y="252262"/>
                  <a:pt x="1419476" y="252489"/>
                </a:cubicBezTo>
                <a:cubicBezTo>
                  <a:pt x="1315591" y="269804"/>
                  <a:pt x="1287102" y="269043"/>
                  <a:pt x="1167685" y="278994"/>
                </a:cubicBezTo>
                <a:cubicBezTo>
                  <a:pt x="1103669" y="294998"/>
                  <a:pt x="1071724" y="305498"/>
                  <a:pt x="995407" y="305498"/>
                </a:cubicBezTo>
                <a:cubicBezTo>
                  <a:pt x="946615" y="305498"/>
                  <a:pt x="898224" y="296663"/>
                  <a:pt x="849633" y="292246"/>
                </a:cubicBezTo>
                <a:cubicBezTo>
                  <a:pt x="827546" y="287829"/>
                  <a:pt x="805224" y="284457"/>
                  <a:pt x="783372" y="278994"/>
                </a:cubicBezTo>
                <a:cubicBezTo>
                  <a:pt x="769820" y="275606"/>
                  <a:pt x="757585" y="265742"/>
                  <a:pt x="743616" y="265742"/>
                </a:cubicBezTo>
                <a:cubicBezTo>
                  <a:pt x="602190" y="265742"/>
                  <a:pt x="460903" y="274577"/>
                  <a:pt x="319546" y="278994"/>
                </a:cubicBezTo>
                <a:cubicBezTo>
                  <a:pt x="293356" y="287724"/>
                  <a:pt x="258716" y="295396"/>
                  <a:pt x="240033" y="318750"/>
                </a:cubicBezTo>
                <a:cubicBezTo>
                  <a:pt x="231307" y="329658"/>
                  <a:pt x="233028" y="346013"/>
                  <a:pt x="226781" y="358507"/>
                </a:cubicBezTo>
                <a:cubicBezTo>
                  <a:pt x="219658" y="372753"/>
                  <a:pt x="210764" y="386277"/>
                  <a:pt x="200276" y="398263"/>
                </a:cubicBezTo>
                <a:cubicBezTo>
                  <a:pt x="179707" y="421770"/>
                  <a:pt x="156103" y="442437"/>
                  <a:pt x="134016" y="464524"/>
                </a:cubicBezTo>
                <a:lnTo>
                  <a:pt x="107511" y="491029"/>
                </a:lnTo>
                <a:cubicBezTo>
                  <a:pt x="103094" y="504281"/>
                  <a:pt x="104136" y="520908"/>
                  <a:pt x="94259" y="530785"/>
                </a:cubicBezTo>
                <a:cubicBezTo>
                  <a:pt x="71735" y="553309"/>
                  <a:pt x="14746" y="583794"/>
                  <a:pt x="14746" y="583794"/>
                </a:cubicBezTo>
                <a:cubicBezTo>
                  <a:pt x="10329" y="597046"/>
                  <a:pt x="-4753" y="611056"/>
                  <a:pt x="1494" y="623550"/>
                </a:cubicBezTo>
                <a:cubicBezTo>
                  <a:pt x="7741" y="636044"/>
                  <a:pt x="27819" y="632964"/>
                  <a:pt x="41250" y="636802"/>
                </a:cubicBezTo>
                <a:cubicBezTo>
                  <a:pt x="58763" y="641806"/>
                  <a:pt x="76589" y="645637"/>
                  <a:pt x="94259" y="650055"/>
                </a:cubicBezTo>
                <a:cubicBezTo>
                  <a:pt x="169355" y="636803"/>
                  <a:pt x="244771" y="625253"/>
                  <a:pt x="319546" y="610298"/>
                </a:cubicBezTo>
                <a:cubicBezTo>
                  <a:pt x="355265" y="603154"/>
                  <a:pt x="391006" y="595313"/>
                  <a:pt x="425563" y="583794"/>
                </a:cubicBezTo>
                <a:cubicBezTo>
                  <a:pt x="473701" y="567748"/>
                  <a:pt x="451351" y="570542"/>
                  <a:pt x="491824" y="5705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1CD89E6-DDC4-48B5-8F76-0C6FDA5D4E57}"/>
              </a:ext>
            </a:extLst>
          </p:cNvPr>
          <p:cNvSpPr/>
          <p:nvPr/>
        </p:nvSpPr>
        <p:spPr>
          <a:xfrm>
            <a:off x="5539409" y="848139"/>
            <a:ext cx="3290085" cy="749415"/>
          </a:xfrm>
          <a:custGeom>
            <a:avLst/>
            <a:gdLst>
              <a:gd name="connsiteX0" fmla="*/ 225287 w 3290085"/>
              <a:gd name="connsiteY0" fmla="*/ 450574 h 749415"/>
              <a:gd name="connsiteX1" fmla="*/ 159026 w 3290085"/>
              <a:gd name="connsiteY1" fmla="*/ 530087 h 749415"/>
              <a:gd name="connsiteX2" fmla="*/ 0 w 3290085"/>
              <a:gd name="connsiteY2" fmla="*/ 530087 h 749415"/>
              <a:gd name="connsiteX3" fmla="*/ 53008 w 3290085"/>
              <a:gd name="connsiteY3" fmla="*/ 463826 h 749415"/>
              <a:gd name="connsiteX4" fmla="*/ 119269 w 3290085"/>
              <a:gd name="connsiteY4" fmla="*/ 450574 h 749415"/>
              <a:gd name="connsiteX5" fmla="*/ 145774 w 3290085"/>
              <a:gd name="connsiteY5" fmla="*/ 410818 h 749415"/>
              <a:gd name="connsiteX6" fmla="*/ 172278 w 3290085"/>
              <a:gd name="connsiteY6" fmla="*/ 357809 h 749415"/>
              <a:gd name="connsiteX7" fmla="*/ 304800 w 3290085"/>
              <a:gd name="connsiteY7" fmla="*/ 291548 h 749415"/>
              <a:gd name="connsiteX8" fmla="*/ 344556 w 3290085"/>
              <a:gd name="connsiteY8" fmla="*/ 278296 h 749415"/>
              <a:gd name="connsiteX9" fmla="*/ 463826 w 3290085"/>
              <a:gd name="connsiteY9" fmla="*/ 238539 h 749415"/>
              <a:gd name="connsiteX10" fmla="*/ 543339 w 3290085"/>
              <a:gd name="connsiteY10" fmla="*/ 212035 h 749415"/>
              <a:gd name="connsiteX11" fmla="*/ 251791 w 3290085"/>
              <a:gd name="connsiteY11" fmla="*/ 198783 h 749415"/>
              <a:gd name="connsiteX12" fmla="*/ 198782 w 3290085"/>
              <a:gd name="connsiteY12" fmla="*/ 172278 h 749415"/>
              <a:gd name="connsiteX13" fmla="*/ 132521 w 3290085"/>
              <a:gd name="connsiteY13" fmla="*/ 159026 h 749415"/>
              <a:gd name="connsiteX14" fmla="*/ 159026 w 3290085"/>
              <a:gd name="connsiteY14" fmla="*/ 132522 h 749415"/>
              <a:gd name="connsiteX15" fmla="*/ 410817 w 3290085"/>
              <a:gd name="connsiteY15" fmla="*/ 106018 h 749415"/>
              <a:gd name="connsiteX16" fmla="*/ 728869 w 3290085"/>
              <a:gd name="connsiteY16" fmla="*/ 53009 h 749415"/>
              <a:gd name="connsiteX17" fmla="*/ 887895 w 3290085"/>
              <a:gd name="connsiteY17" fmla="*/ 26504 h 749415"/>
              <a:gd name="connsiteX18" fmla="*/ 967408 w 3290085"/>
              <a:gd name="connsiteY18" fmla="*/ 0 h 749415"/>
              <a:gd name="connsiteX19" fmla="*/ 1537252 w 3290085"/>
              <a:gd name="connsiteY19" fmla="*/ 13252 h 749415"/>
              <a:gd name="connsiteX20" fmla="*/ 1577008 w 3290085"/>
              <a:gd name="connsiteY20" fmla="*/ 26504 h 749415"/>
              <a:gd name="connsiteX21" fmla="*/ 1722782 w 3290085"/>
              <a:gd name="connsiteY21" fmla="*/ 106018 h 749415"/>
              <a:gd name="connsiteX22" fmla="*/ 1749287 w 3290085"/>
              <a:gd name="connsiteY22" fmla="*/ 132522 h 749415"/>
              <a:gd name="connsiteX23" fmla="*/ 1802295 w 3290085"/>
              <a:gd name="connsiteY23" fmla="*/ 159026 h 749415"/>
              <a:gd name="connsiteX24" fmla="*/ 1828800 w 3290085"/>
              <a:gd name="connsiteY24" fmla="*/ 185531 h 749415"/>
              <a:gd name="connsiteX25" fmla="*/ 1868556 w 3290085"/>
              <a:gd name="connsiteY25" fmla="*/ 212035 h 749415"/>
              <a:gd name="connsiteX26" fmla="*/ 2107095 w 3290085"/>
              <a:gd name="connsiteY26" fmla="*/ 212035 h 749415"/>
              <a:gd name="connsiteX27" fmla="*/ 2146852 w 3290085"/>
              <a:gd name="connsiteY27" fmla="*/ 225287 h 749415"/>
              <a:gd name="connsiteX28" fmla="*/ 2160104 w 3290085"/>
              <a:gd name="connsiteY28" fmla="*/ 185531 h 749415"/>
              <a:gd name="connsiteX29" fmla="*/ 2173356 w 3290085"/>
              <a:gd name="connsiteY29" fmla="*/ 132522 h 749415"/>
              <a:gd name="connsiteX30" fmla="*/ 2239617 w 3290085"/>
              <a:gd name="connsiteY30" fmla="*/ 106018 h 749415"/>
              <a:gd name="connsiteX31" fmla="*/ 2531165 w 3290085"/>
              <a:gd name="connsiteY31" fmla="*/ 132522 h 749415"/>
              <a:gd name="connsiteX32" fmla="*/ 2570921 w 3290085"/>
              <a:gd name="connsiteY32" fmla="*/ 145774 h 749415"/>
              <a:gd name="connsiteX33" fmla="*/ 2637182 w 3290085"/>
              <a:gd name="connsiteY33" fmla="*/ 159026 h 749415"/>
              <a:gd name="connsiteX34" fmla="*/ 2676939 w 3290085"/>
              <a:gd name="connsiteY34" fmla="*/ 185531 h 749415"/>
              <a:gd name="connsiteX35" fmla="*/ 2716695 w 3290085"/>
              <a:gd name="connsiteY35" fmla="*/ 198783 h 749415"/>
              <a:gd name="connsiteX36" fmla="*/ 2756452 w 3290085"/>
              <a:gd name="connsiteY36" fmla="*/ 238539 h 749415"/>
              <a:gd name="connsiteX37" fmla="*/ 2809461 w 3290085"/>
              <a:gd name="connsiteY37" fmla="*/ 251791 h 749415"/>
              <a:gd name="connsiteX38" fmla="*/ 2849217 w 3290085"/>
              <a:gd name="connsiteY38" fmla="*/ 265044 h 749415"/>
              <a:gd name="connsiteX39" fmla="*/ 2902226 w 3290085"/>
              <a:gd name="connsiteY39" fmla="*/ 291548 h 749415"/>
              <a:gd name="connsiteX40" fmla="*/ 2994991 w 3290085"/>
              <a:gd name="connsiteY40" fmla="*/ 304800 h 749415"/>
              <a:gd name="connsiteX41" fmla="*/ 3101008 w 3290085"/>
              <a:gd name="connsiteY41" fmla="*/ 357809 h 749415"/>
              <a:gd name="connsiteX42" fmla="*/ 3260034 w 3290085"/>
              <a:gd name="connsiteY42" fmla="*/ 384313 h 749415"/>
              <a:gd name="connsiteX43" fmla="*/ 3286539 w 3290085"/>
              <a:gd name="connsiteY43" fmla="*/ 424070 h 749415"/>
              <a:gd name="connsiteX44" fmla="*/ 3246782 w 3290085"/>
              <a:gd name="connsiteY44" fmla="*/ 556591 h 749415"/>
              <a:gd name="connsiteX45" fmla="*/ 3233530 w 3290085"/>
              <a:gd name="connsiteY45" fmla="*/ 596348 h 749415"/>
              <a:gd name="connsiteX46" fmla="*/ 3034748 w 3290085"/>
              <a:gd name="connsiteY46" fmla="*/ 728870 h 749415"/>
              <a:gd name="connsiteX47" fmla="*/ 3008243 w 3290085"/>
              <a:gd name="connsiteY47" fmla="*/ 689113 h 749415"/>
              <a:gd name="connsiteX48" fmla="*/ 2955234 w 3290085"/>
              <a:gd name="connsiteY48" fmla="*/ 636104 h 749415"/>
              <a:gd name="connsiteX49" fmla="*/ 2902226 w 3290085"/>
              <a:gd name="connsiteY49" fmla="*/ 583096 h 749415"/>
              <a:gd name="connsiteX50" fmla="*/ 2504661 w 3290085"/>
              <a:gd name="connsiteY50" fmla="*/ 583096 h 749415"/>
              <a:gd name="connsiteX51" fmla="*/ 2464904 w 3290085"/>
              <a:gd name="connsiteY51" fmla="*/ 556591 h 749415"/>
              <a:gd name="connsiteX52" fmla="*/ 2411895 w 3290085"/>
              <a:gd name="connsiteY52" fmla="*/ 543339 h 749415"/>
              <a:gd name="connsiteX53" fmla="*/ 2385391 w 3290085"/>
              <a:gd name="connsiteY53" fmla="*/ 503583 h 749415"/>
              <a:gd name="connsiteX54" fmla="*/ 2305878 w 3290085"/>
              <a:gd name="connsiteY54" fmla="*/ 424070 h 749415"/>
              <a:gd name="connsiteX55" fmla="*/ 2279374 w 3290085"/>
              <a:gd name="connsiteY55" fmla="*/ 397565 h 749415"/>
              <a:gd name="connsiteX56" fmla="*/ 2226365 w 3290085"/>
              <a:gd name="connsiteY56" fmla="*/ 344557 h 749415"/>
              <a:gd name="connsiteX57" fmla="*/ 2067339 w 3290085"/>
              <a:gd name="connsiteY57" fmla="*/ 331304 h 749415"/>
              <a:gd name="connsiteX58" fmla="*/ 1802295 w 3290085"/>
              <a:gd name="connsiteY58" fmla="*/ 344557 h 749415"/>
              <a:gd name="connsiteX59" fmla="*/ 1828800 w 3290085"/>
              <a:gd name="connsiteY59" fmla="*/ 424070 h 749415"/>
              <a:gd name="connsiteX60" fmla="*/ 1802295 w 3290085"/>
              <a:gd name="connsiteY60" fmla="*/ 463826 h 749415"/>
              <a:gd name="connsiteX61" fmla="*/ 1577008 w 3290085"/>
              <a:gd name="connsiteY61" fmla="*/ 410818 h 749415"/>
              <a:gd name="connsiteX62" fmla="*/ 1550504 w 3290085"/>
              <a:gd name="connsiteY62" fmla="*/ 384313 h 749415"/>
              <a:gd name="connsiteX63" fmla="*/ 357808 w 3290085"/>
              <a:gd name="connsiteY63" fmla="*/ 424070 h 749415"/>
              <a:gd name="connsiteX64" fmla="*/ 331304 w 3290085"/>
              <a:gd name="connsiteY64" fmla="*/ 463826 h 749415"/>
              <a:gd name="connsiteX65" fmla="*/ 291548 w 3290085"/>
              <a:gd name="connsiteY65" fmla="*/ 490331 h 749415"/>
              <a:gd name="connsiteX66" fmla="*/ 265043 w 3290085"/>
              <a:gd name="connsiteY66" fmla="*/ 530087 h 749415"/>
              <a:gd name="connsiteX67" fmla="*/ 212034 w 3290085"/>
              <a:gd name="connsiteY67" fmla="*/ 543339 h 749415"/>
              <a:gd name="connsiteX68" fmla="*/ 172278 w 3290085"/>
              <a:gd name="connsiteY68" fmla="*/ 556591 h 749415"/>
              <a:gd name="connsiteX69" fmla="*/ 26504 w 3290085"/>
              <a:gd name="connsiteY69" fmla="*/ 569844 h 749415"/>
              <a:gd name="connsiteX70" fmla="*/ 13252 w 3290085"/>
              <a:gd name="connsiteY70" fmla="*/ 516835 h 749415"/>
              <a:gd name="connsiteX71" fmla="*/ 79513 w 3290085"/>
              <a:gd name="connsiteY71" fmla="*/ 477078 h 74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290085" h="749415">
                <a:moveTo>
                  <a:pt x="225287" y="450574"/>
                </a:moveTo>
                <a:cubicBezTo>
                  <a:pt x="203200" y="477078"/>
                  <a:pt x="184991" y="507368"/>
                  <a:pt x="159026" y="530087"/>
                </a:cubicBezTo>
                <a:cubicBezTo>
                  <a:pt x="124004" y="560731"/>
                  <a:pt x="10927" y="531301"/>
                  <a:pt x="0" y="530087"/>
                </a:cubicBezTo>
                <a:cubicBezTo>
                  <a:pt x="7758" y="518450"/>
                  <a:pt x="35385" y="471379"/>
                  <a:pt x="53008" y="463826"/>
                </a:cubicBezTo>
                <a:cubicBezTo>
                  <a:pt x="73711" y="454953"/>
                  <a:pt x="97182" y="454991"/>
                  <a:pt x="119269" y="450574"/>
                </a:cubicBezTo>
                <a:cubicBezTo>
                  <a:pt x="128104" y="437322"/>
                  <a:pt x="137872" y="424647"/>
                  <a:pt x="145774" y="410818"/>
                </a:cubicBezTo>
                <a:cubicBezTo>
                  <a:pt x="155575" y="393666"/>
                  <a:pt x="158309" y="371778"/>
                  <a:pt x="172278" y="357809"/>
                </a:cubicBezTo>
                <a:cubicBezTo>
                  <a:pt x="230106" y="299981"/>
                  <a:pt x="241952" y="309504"/>
                  <a:pt x="304800" y="291548"/>
                </a:cubicBezTo>
                <a:cubicBezTo>
                  <a:pt x="318231" y="287711"/>
                  <a:pt x="331304" y="282713"/>
                  <a:pt x="344556" y="278296"/>
                </a:cubicBezTo>
                <a:cubicBezTo>
                  <a:pt x="397954" y="224898"/>
                  <a:pt x="346677" y="265573"/>
                  <a:pt x="463826" y="238539"/>
                </a:cubicBezTo>
                <a:cubicBezTo>
                  <a:pt x="491049" y="232257"/>
                  <a:pt x="516835" y="220870"/>
                  <a:pt x="543339" y="212035"/>
                </a:cubicBezTo>
                <a:cubicBezTo>
                  <a:pt x="446156" y="207618"/>
                  <a:pt x="348433" y="209934"/>
                  <a:pt x="251791" y="198783"/>
                </a:cubicBezTo>
                <a:cubicBezTo>
                  <a:pt x="232166" y="196519"/>
                  <a:pt x="217524" y="178525"/>
                  <a:pt x="198782" y="172278"/>
                </a:cubicBezTo>
                <a:cubicBezTo>
                  <a:pt x="177413" y="165155"/>
                  <a:pt x="154608" y="163443"/>
                  <a:pt x="132521" y="159026"/>
                </a:cubicBezTo>
                <a:cubicBezTo>
                  <a:pt x="141356" y="150191"/>
                  <a:pt x="146972" y="135809"/>
                  <a:pt x="159026" y="132522"/>
                </a:cubicBezTo>
                <a:cubicBezTo>
                  <a:pt x="169537" y="129655"/>
                  <a:pt x="408164" y="106283"/>
                  <a:pt x="410817" y="106018"/>
                </a:cubicBezTo>
                <a:cubicBezTo>
                  <a:pt x="545050" y="38900"/>
                  <a:pt x="436035" y="85546"/>
                  <a:pt x="728869" y="53009"/>
                </a:cubicBezTo>
                <a:cubicBezTo>
                  <a:pt x="760878" y="49453"/>
                  <a:pt x="850897" y="36595"/>
                  <a:pt x="887895" y="26504"/>
                </a:cubicBezTo>
                <a:cubicBezTo>
                  <a:pt x="914849" y="19153"/>
                  <a:pt x="940904" y="8835"/>
                  <a:pt x="967408" y="0"/>
                </a:cubicBezTo>
                <a:cubicBezTo>
                  <a:pt x="1157356" y="4417"/>
                  <a:pt x="1347432" y="4999"/>
                  <a:pt x="1537252" y="13252"/>
                </a:cubicBezTo>
                <a:cubicBezTo>
                  <a:pt x="1551208" y="13859"/>
                  <a:pt x="1564291" y="20724"/>
                  <a:pt x="1577008" y="26504"/>
                </a:cubicBezTo>
                <a:cubicBezTo>
                  <a:pt x="1611919" y="42372"/>
                  <a:pt x="1684558" y="75439"/>
                  <a:pt x="1722782" y="106018"/>
                </a:cubicBezTo>
                <a:cubicBezTo>
                  <a:pt x="1732538" y="113823"/>
                  <a:pt x="1738891" y="125591"/>
                  <a:pt x="1749287" y="132522"/>
                </a:cubicBezTo>
                <a:cubicBezTo>
                  <a:pt x="1765724" y="143480"/>
                  <a:pt x="1785858" y="148068"/>
                  <a:pt x="1802295" y="159026"/>
                </a:cubicBezTo>
                <a:cubicBezTo>
                  <a:pt x="1812691" y="165957"/>
                  <a:pt x="1819043" y="177726"/>
                  <a:pt x="1828800" y="185531"/>
                </a:cubicBezTo>
                <a:cubicBezTo>
                  <a:pt x="1841237" y="195480"/>
                  <a:pt x="1855304" y="203200"/>
                  <a:pt x="1868556" y="212035"/>
                </a:cubicBezTo>
                <a:cubicBezTo>
                  <a:pt x="2027896" y="180168"/>
                  <a:pt x="1964572" y="173166"/>
                  <a:pt x="2107095" y="212035"/>
                </a:cubicBezTo>
                <a:cubicBezTo>
                  <a:pt x="2120572" y="215710"/>
                  <a:pt x="2133600" y="220870"/>
                  <a:pt x="2146852" y="225287"/>
                </a:cubicBezTo>
                <a:cubicBezTo>
                  <a:pt x="2151269" y="212035"/>
                  <a:pt x="2156267" y="198962"/>
                  <a:pt x="2160104" y="185531"/>
                </a:cubicBezTo>
                <a:cubicBezTo>
                  <a:pt x="2165108" y="168018"/>
                  <a:pt x="2160477" y="145401"/>
                  <a:pt x="2173356" y="132522"/>
                </a:cubicBezTo>
                <a:cubicBezTo>
                  <a:pt x="2190177" y="115701"/>
                  <a:pt x="2217530" y="114853"/>
                  <a:pt x="2239617" y="106018"/>
                </a:cubicBezTo>
                <a:cubicBezTo>
                  <a:pt x="2336800" y="114853"/>
                  <a:pt x="2434277" y="120896"/>
                  <a:pt x="2531165" y="132522"/>
                </a:cubicBezTo>
                <a:cubicBezTo>
                  <a:pt x="2545034" y="134186"/>
                  <a:pt x="2557369" y="142386"/>
                  <a:pt x="2570921" y="145774"/>
                </a:cubicBezTo>
                <a:cubicBezTo>
                  <a:pt x="2592773" y="151237"/>
                  <a:pt x="2615095" y="154609"/>
                  <a:pt x="2637182" y="159026"/>
                </a:cubicBezTo>
                <a:cubicBezTo>
                  <a:pt x="2650434" y="167861"/>
                  <a:pt x="2662693" y="178408"/>
                  <a:pt x="2676939" y="185531"/>
                </a:cubicBezTo>
                <a:cubicBezTo>
                  <a:pt x="2689433" y="191778"/>
                  <a:pt x="2705072" y="191035"/>
                  <a:pt x="2716695" y="198783"/>
                </a:cubicBezTo>
                <a:cubicBezTo>
                  <a:pt x="2732289" y="209179"/>
                  <a:pt x="2740180" y="229241"/>
                  <a:pt x="2756452" y="238539"/>
                </a:cubicBezTo>
                <a:cubicBezTo>
                  <a:pt x="2772266" y="247575"/>
                  <a:pt x="2791948" y="246787"/>
                  <a:pt x="2809461" y="251791"/>
                </a:cubicBezTo>
                <a:cubicBezTo>
                  <a:pt x="2822892" y="255629"/>
                  <a:pt x="2836378" y="259541"/>
                  <a:pt x="2849217" y="265044"/>
                </a:cubicBezTo>
                <a:cubicBezTo>
                  <a:pt x="2867375" y="272826"/>
                  <a:pt x="2883167" y="286350"/>
                  <a:pt x="2902226" y="291548"/>
                </a:cubicBezTo>
                <a:cubicBezTo>
                  <a:pt x="2932361" y="299767"/>
                  <a:pt x="2964069" y="300383"/>
                  <a:pt x="2994991" y="304800"/>
                </a:cubicBezTo>
                <a:cubicBezTo>
                  <a:pt x="3048663" y="358472"/>
                  <a:pt x="3018789" y="343300"/>
                  <a:pt x="3101008" y="357809"/>
                </a:cubicBezTo>
                <a:lnTo>
                  <a:pt x="3260034" y="384313"/>
                </a:lnTo>
                <a:cubicBezTo>
                  <a:pt x="3268869" y="397565"/>
                  <a:pt x="3285097" y="408208"/>
                  <a:pt x="3286539" y="424070"/>
                </a:cubicBezTo>
                <a:cubicBezTo>
                  <a:pt x="3295174" y="519049"/>
                  <a:pt x="3290248" y="513126"/>
                  <a:pt x="3246782" y="556591"/>
                </a:cubicBezTo>
                <a:cubicBezTo>
                  <a:pt x="3242365" y="569843"/>
                  <a:pt x="3235506" y="582519"/>
                  <a:pt x="3233530" y="596348"/>
                </a:cubicBezTo>
                <a:cubicBezTo>
                  <a:pt x="3203994" y="803106"/>
                  <a:pt x="3282506" y="746567"/>
                  <a:pt x="3034748" y="728870"/>
                </a:cubicBezTo>
                <a:cubicBezTo>
                  <a:pt x="3025913" y="715618"/>
                  <a:pt x="3018608" y="701206"/>
                  <a:pt x="3008243" y="689113"/>
                </a:cubicBezTo>
                <a:cubicBezTo>
                  <a:pt x="2991981" y="670140"/>
                  <a:pt x="2969758" y="656438"/>
                  <a:pt x="2955234" y="636104"/>
                </a:cubicBezTo>
                <a:cubicBezTo>
                  <a:pt x="2911060" y="574261"/>
                  <a:pt x="2981738" y="609600"/>
                  <a:pt x="2902226" y="583096"/>
                </a:cubicBezTo>
                <a:cubicBezTo>
                  <a:pt x="2710493" y="617956"/>
                  <a:pt x="2742218" y="626288"/>
                  <a:pt x="2504661" y="583096"/>
                </a:cubicBezTo>
                <a:cubicBezTo>
                  <a:pt x="2488991" y="580247"/>
                  <a:pt x="2479544" y="562865"/>
                  <a:pt x="2464904" y="556591"/>
                </a:cubicBezTo>
                <a:cubicBezTo>
                  <a:pt x="2448163" y="549416"/>
                  <a:pt x="2429565" y="547756"/>
                  <a:pt x="2411895" y="543339"/>
                </a:cubicBezTo>
                <a:cubicBezTo>
                  <a:pt x="2403060" y="530087"/>
                  <a:pt x="2395972" y="515487"/>
                  <a:pt x="2385391" y="503583"/>
                </a:cubicBezTo>
                <a:cubicBezTo>
                  <a:pt x="2360489" y="475568"/>
                  <a:pt x="2332382" y="450574"/>
                  <a:pt x="2305878" y="424070"/>
                </a:cubicBezTo>
                <a:lnTo>
                  <a:pt x="2279374" y="397565"/>
                </a:lnTo>
                <a:cubicBezTo>
                  <a:pt x="2261704" y="379895"/>
                  <a:pt x="2251267" y="346632"/>
                  <a:pt x="2226365" y="344557"/>
                </a:cubicBezTo>
                <a:lnTo>
                  <a:pt x="2067339" y="331304"/>
                </a:lnTo>
                <a:cubicBezTo>
                  <a:pt x="1979575" y="313751"/>
                  <a:pt x="1892686" y="288932"/>
                  <a:pt x="1802295" y="344557"/>
                </a:cubicBezTo>
                <a:cubicBezTo>
                  <a:pt x="1778501" y="359199"/>
                  <a:pt x="1828800" y="424070"/>
                  <a:pt x="1828800" y="424070"/>
                </a:cubicBezTo>
                <a:cubicBezTo>
                  <a:pt x="1819965" y="437322"/>
                  <a:pt x="1818191" y="462833"/>
                  <a:pt x="1802295" y="463826"/>
                </a:cubicBezTo>
                <a:cubicBezTo>
                  <a:pt x="1704557" y="469935"/>
                  <a:pt x="1642342" y="463085"/>
                  <a:pt x="1577008" y="410818"/>
                </a:cubicBezTo>
                <a:cubicBezTo>
                  <a:pt x="1567252" y="403013"/>
                  <a:pt x="1559339" y="393148"/>
                  <a:pt x="1550504" y="384313"/>
                </a:cubicBezTo>
                <a:cubicBezTo>
                  <a:pt x="1152939" y="397565"/>
                  <a:pt x="754751" y="398182"/>
                  <a:pt x="357808" y="424070"/>
                </a:cubicBezTo>
                <a:cubicBezTo>
                  <a:pt x="341915" y="425107"/>
                  <a:pt x="342566" y="452564"/>
                  <a:pt x="331304" y="463826"/>
                </a:cubicBezTo>
                <a:cubicBezTo>
                  <a:pt x="320042" y="475088"/>
                  <a:pt x="304800" y="481496"/>
                  <a:pt x="291548" y="490331"/>
                </a:cubicBezTo>
                <a:cubicBezTo>
                  <a:pt x="282713" y="503583"/>
                  <a:pt x="278295" y="521252"/>
                  <a:pt x="265043" y="530087"/>
                </a:cubicBezTo>
                <a:cubicBezTo>
                  <a:pt x="249888" y="540190"/>
                  <a:pt x="229547" y="538335"/>
                  <a:pt x="212034" y="543339"/>
                </a:cubicBezTo>
                <a:cubicBezTo>
                  <a:pt x="198603" y="547176"/>
                  <a:pt x="185530" y="552174"/>
                  <a:pt x="172278" y="556591"/>
                </a:cubicBezTo>
                <a:cubicBezTo>
                  <a:pt x="122081" y="590056"/>
                  <a:pt x="105411" y="613682"/>
                  <a:pt x="26504" y="569844"/>
                </a:cubicBezTo>
                <a:cubicBezTo>
                  <a:pt x="10583" y="560999"/>
                  <a:pt x="17669" y="534505"/>
                  <a:pt x="13252" y="516835"/>
                </a:cubicBezTo>
                <a:cubicBezTo>
                  <a:pt x="32092" y="460315"/>
                  <a:pt x="12535" y="477078"/>
                  <a:pt x="79513" y="4770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F19E86B-82C6-4B9D-B83E-6D7C47B3CCB7}"/>
              </a:ext>
            </a:extLst>
          </p:cNvPr>
          <p:cNvSpPr/>
          <p:nvPr/>
        </p:nvSpPr>
        <p:spPr>
          <a:xfrm>
            <a:off x="3061252" y="4479235"/>
            <a:ext cx="5557892" cy="659408"/>
          </a:xfrm>
          <a:custGeom>
            <a:avLst/>
            <a:gdLst>
              <a:gd name="connsiteX0" fmla="*/ 0 w 5380383"/>
              <a:gd name="connsiteY0" fmla="*/ 463826 h 659408"/>
              <a:gd name="connsiteX1" fmla="*/ 79513 w 5380383"/>
              <a:gd name="connsiteY1" fmla="*/ 450574 h 659408"/>
              <a:gd name="connsiteX2" fmla="*/ 106018 w 5380383"/>
              <a:gd name="connsiteY2" fmla="*/ 424069 h 659408"/>
              <a:gd name="connsiteX3" fmla="*/ 185531 w 5380383"/>
              <a:gd name="connsiteY3" fmla="*/ 410817 h 659408"/>
              <a:gd name="connsiteX4" fmla="*/ 291548 w 5380383"/>
              <a:gd name="connsiteY4" fmla="*/ 384313 h 659408"/>
              <a:gd name="connsiteX5" fmla="*/ 410818 w 5380383"/>
              <a:gd name="connsiteY5" fmla="*/ 344556 h 659408"/>
              <a:gd name="connsiteX6" fmla="*/ 689113 w 5380383"/>
              <a:gd name="connsiteY6" fmla="*/ 357808 h 659408"/>
              <a:gd name="connsiteX7" fmla="*/ 861391 w 5380383"/>
              <a:gd name="connsiteY7" fmla="*/ 331304 h 659408"/>
              <a:gd name="connsiteX8" fmla="*/ 1033670 w 5380383"/>
              <a:gd name="connsiteY8" fmla="*/ 357808 h 659408"/>
              <a:gd name="connsiteX9" fmla="*/ 1099931 w 5380383"/>
              <a:gd name="connsiteY9" fmla="*/ 371061 h 659408"/>
              <a:gd name="connsiteX10" fmla="*/ 1192696 w 5380383"/>
              <a:gd name="connsiteY10" fmla="*/ 344556 h 659408"/>
              <a:gd name="connsiteX11" fmla="*/ 1258957 w 5380383"/>
              <a:gd name="connsiteY11" fmla="*/ 238539 h 659408"/>
              <a:gd name="connsiteX12" fmla="*/ 1325218 w 5380383"/>
              <a:gd name="connsiteY12" fmla="*/ 159026 h 659408"/>
              <a:gd name="connsiteX13" fmla="*/ 1351722 w 5380383"/>
              <a:gd name="connsiteY13" fmla="*/ 119269 h 659408"/>
              <a:gd name="connsiteX14" fmla="*/ 1404731 w 5380383"/>
              <a:gd name="connsiteY14" fmla="*/ 66261 h 659408"/>
              <a:gd name="connsiteX15" fmla="*/ 1470991 w 5380383"/>
              <a:gd name="connsiteY15" fmla="*/ 0 h 659408"/>
              <a:gd name="connsiteX16" fmla="*/ 1510748 w 5380383"/>
              <a:gd name="connsiteY16" fmla="*/ 13252 h 659408"/>
              <a:gd name="connsiteX17" fmla="*/ 1524000 w 5380383"/>
              <a:gd name="connsiteY17" fmla="*/ 53008 h 659408"/>
              <a:gd name="connsiteX18" fmla="*/ 1457739 w 5380383"/>
              <a:gd name="connsiteY18" fmla="*/ 251791 h 659408"/>
              <a:gd name="connsiteX19" fmla="*/ 1444487 w 5380383"/>
              <a:gd name="connsiteY19" fmla="*/ 291548 h 659408"/>
              <a:gd name="connsiteX20" fmla="*/ 1470991 w 5380383"/>
              <a:gd name="connsiteY20" fmla="*/ 331304 h 659408"/>
              <a:gd name="connsiteX21" fmla="*/ 1484244 w 5380383"/>
              <a:gd name="connsiteY21" fmla="*/ 397565 h 659408"/>
              <a:gd name="connsiteX22" fmla="*/ 1470991 w 5380383"/>
              <a:gd name="connsiteY22" fmla="*/ 463826 h 659408"/>
              <a:gd name="connsiteX23" fmla="*/ 1417983 w 5380383"/>
              <a:gd name="connsiteY23" fmla="*/ 477078 h 659408"/>
              <a:gd name="connsiteX24" fmla="*/ 1364974 w 5380383"/>
              <a:gd name="connsiteY24" fmla="*/ 503582 h 659408"/>
              <a:gd name="connsiteX25" fmla="*/ 1404731 w 5380383"/>
              <a:gd name="connsiteY25" fmla="*/ 516835 h 659408"/>
              <a:gd name="connsiteX26" fmla="*/ 1603513 w 5380383"/>
              <a:gd name="connsiteY26" fmla="*/ 490330 h 659408"/>
              <a:gd name="connsiteX27" fmla="*/ 1683026 w 5380383"/>
              <a:gd name="connsiteY27" fmla="*/ 477078 h 659408"/>
              <a:gd name="connsiteX28" fmla="*/ 2014331 w 5380383"/>
              <a:gd name="connsiteY28" fmla="*/ 463826 h 659408"/>
              <a:gd name="connsiteX29" fmla="*/ 2067339 w 5380383"/>
              <a:gd name="connsiteY29" fmla="*/ 410817 h 659408"/>
              <a:gd name="connsiteX30" fmla="*/ 2160105 w 5380383"/>
              <a:gd name="connsiteY30" fmla="*/ 397565 h 659408"/>
              <a:gd name="connsiteX31" fmla="*/ 2213113 w 5380383"/>
              <a:gd name="connsiteY31" fmla="*/ 384313 h 659408"/>
              <a:gd name="connsiteX32" fmla="*/ 2239618 w 5380383"/>
              <a:gd name="connsiteY32" fmla="*/ 357808 h 659408"/>
              <a:gd name="connsiteX33" fmla="*/ 2266122 w 5380383"/>
              <a:gd name="connsiteY33" fmla="*/ 318052 h 659408"/>
              <a:gd name="connsiteX34" fmla="*/ 2319131 w 5380383"/>
              <a:gd name="connsiteY34" fmla="*/ 304800 h 659408"/>
              <a:gd name="connsiteX35" fmla="*/ 2822713 w 5380383"/>
              <a:gd name="connsiteY35" fmla="*/ 291548 h 659408"/>
              <a:gd name="connsiteX36" fmla="*/ 2968487 w 5380383"/>
              <a:gd name="connsiteY36" fmla="*/ 278295 h 659408"/>
              <a:gd name="connsiteX37" fmla="*/ 3008244 w 5380383"/>
              <a:gd name="connsiteY37" fmla="*/ 251791 h 659408"/>
              <a:gd name="connsiteX38" fmla="*/ 3087757 w 5380383"/>
              <a:gd name="connsiteY38" fmla="*/ 238539 h 659408"/>
              <a:gd name="connsiteX39" fmla="*/ 3220278 w 5380383"/>
              <a:gd name="connsiteY39" fmla="*/ 225287 h 659408"/>
              <a:gd name="connsiteX40" fmla="*/ 3339548 w 5380383"/>
              <a:gd name="connsiteY40" fmla="*/ 212035 h 659408"/>
              <a:gd name="connsiteX41" fmla="*/ 3670852 w 5380383"/>
              <a:gd name="connsiteY41" fmla="*/ 225287 h 659408"/>
              <a:gd name="connsiteX42" fmla="*/ 3684105 w 5380383"/>
              <a:gd name="connsiteY42" fmla="*/ 331304 h 659408"/>
              <a:gd name="connsiteX43" fmla="*/ 3644348 w 5380383"/>
              <a:gd name="connsiteY43" fmla="*/ 357808 h 659408"/>
              <a:gd name="connsiteX44" fmla="*/ 3657600 w 5380383"/>
              <a:gd name="connsiteY44" fmla="*/ 304800 h 659408"/>
              <a:gd name="connsiteX45" fmla="*/ 3710609 w 5380383"/>
              <a:gd name="connsiteY45" fmla="*/ 278295 h 659408"/>
              <a:gd name="connsiteX46" fmla="*/ 3909391 w 5380383"/>
              <a:gd name="connsiteY46" fmla="*/ 238539 h 659408"/>
              <a:gd name="connsiteX47" fmla="*/ 4147931 w 5380383"/>
              <a:gd name="connsiteY47" fmla="*/ 212035 h 659408"/>
              <a:gd name="connsiteX48" fmla="*/ 4227444 w 5380383"/>
              <a:gd name="connsiteY48" fmla="*/ 185530 h 659408"/>
              <a:gd name="connsiteX49" fmla="*/ 4333461 w 5380383"/>
              <a:gd name="connsiteY49" fmla="*/ 159026 h 659408"/>
              <a:gd name="connsiteX50" fmla="*/ 4664765 w 5380383"/>
              <a:gd name="connsiteY50" fmla="*/ 172278 h 659408"/>
              <a:gd name="connsiteX51" fmla="*/ 4717774 w 5380383"/>
              <a:gd name="connsiteY51" fmla="*/ 198782 h 659408"/>
              <a:gd name="connsiteX52" fmla="*/ 4797287 w 5380383"/>
              <a:gd name="connsiteY52" fmla="*/ 212035 h 659408"/>
              <a:gd name="connsiteX53" fmla="*/ 5035826 w 5380383"/>
              <a:gd name="connsiteY53" fmla="*/ 251791 h 659408"/>
              <a:gd name="connsiteX54" fmla="*/ 5075583 w 5380383"/>
              <a:gd name="connsiteY54" fmla="*/ 278295 h 659408"/>
              <a:gd name="connsiteX55" fmla="*/ 5208105 w 5380383"/>
              <a:gd name="connsiteY55" fmla="*/ 304800 h 659408"/>
              <a:gd name="connsiteX56" fmla="*/ 5380383 w 5380383"/>
              <a:gd name="connsiteY56" fmla="*/ 331304 h 659408"/>
              <a:gd name="connsiteX57" fmla="*/ 5274365 w 5380383"/>
              <a:gd name="connsiteY57" fmla="*/ 410817 h 659408"/>
              <a:gd name="connsiteX58" fmla="*/ 5088835 w 5380383"/>
              <a:gd name="connsiteY58" fmla="*/ 450574 h 659408"/>
              <a:gd name="connsiteX59" fmla="*/ 5049078 w 5380383"/>
              <a:gd name="connsiteY59" fmla="*/ 490330 h 659408"/>
              <a:gd name="connsiteX60" fmla="*/ 4810539 w 5380383"/>
              <a:gd name="connsiteY60" fmla="*/ 530087 h 659408"/>
              <a:gd name="connsiteX61" fmla="*/ 4797287 w 5380383"/>
              <a:gd name="connsiteY61" fmla="*/ 569843 h 659408"/>
              <a:gd name="connsiteX62" fmla="*/ 4850296 w 5380383"/>
              <a:gd name="connsiteY62" fmla="*/ 556591 h 659408"/>
              <a:gd name="connsiteX63" fmla="*/ 4943061 w 5380383"/>
              <a:gd name="connsiteY63" fmla="*/ 569843 h 659408"/>
              <a:gd name="connsiteX64" fmla="*/ 4717774 w 5380383"/>
              <a:gd name="connsiteY64" fmla="*/ 596348 h 659408"/>
              <a:gd name="connsiteX65" fmla="*/ 4293705 w 5380383"/>
              <a:gd name="connsiteY65" fmla="*/ 609600 h 659408"/>
              <a:gd name="connsiteX66" fmla="*/ 3962400 w 5380383"/>
              <a:gd name="connsiteY66" fmla="*/ 622852 h 659408"/>
              <a:gd name="connsiteX67" fmla="*/ 3154018 w 5380383"/>
              <a:gd name="connsiteY67" fmla="*/ 609600 h 659408"/>
              <a:gd name="connsiteX68" fmla="*/ 2637183 w 5380383"/>
              <a:gd name="connsiteY68" fmla="*/ 609600 h 659408"/>
              <a:gd name="connsiteX69" fmla="*/ 2610678 w 5380383"/>
              <a:gd name="connsiteY69" fmla="*/ 636104 h 659408"/>
              <a:gd name="connsiteX70" fmla="*/ 2531165 w 5380383"/>
              <a:gd name="connsiteY70" fmla="*/ 649356 h 659408"/>
              <a:gd name="connsiteX71" fmla="*/ 2080591 w 5380383"/>
              <a:gd name="connsiteY71" fmla="*/ 596348 h 659408"/>
              <a:gd name="connsiteX72" fmla="*/ 1908313 w 5380383"/>
              <a:gd name="connsiteY72" fmla="*/ 609600 h 659408"/>
              <a:gd name="connsiteX73" fmla="*/ 1868557 w 5380383"/>
              <a:gd name="connsiteY73" fmla="*/ 649356 h 659408"/>
              <a:gd name="connsiteX74" fmla="*/ 848139 w 5380383"/>
              <a:gd name="connsiteY74" fmla="*/ 622852 h 659408"/>
              <a:gd name="connsiteX75" fmla="*/ 225287 w 5380383"/>
              <a:gd name="connsiteY75" fmla="*/ 622852 h 659408"/>
              <a:gd name="connsiteX76" fmla="*/ 79513 w 5380383"/>
              <a:gd name="connsiteY76" fmla="*/ 596348 h 659408"/>
              <a:gd name="connsiteX77" fmla="*/ 13252 w 5380383"/>
              <a:gd name="connsiteY77" fmla="*/ 530087 h 659408"/>
              <a:gd name="connsiteX78" fmla="*/ 39757 w 5380383"/>
              <a:gd name="connsiteY78" fmla="*/ 503582 h 659408"/>
              <a:gd name="connsiteX79" fmla="*/ 66261 w 5380383"/>
              <a:gd name="connsiteY79" fmla="*/ 463826 h 659408"/>
              <a:gd name="connsiteX80" fmla="*/ 159026 w 5380383"/>
              <a:gd name="connsiteY80" fmla="*/ 437322 h 65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380383" h="659408">
                <a:moveTo>
                  <a:pt x="0" y="463826"/>
                </a:moveTo>
                <a:cubicBezTo>
                  <a:pt x="26504" y="459409"/>
                  <a:pt x="54354" y="460009"/>
                  <a:pt x="79513" y="450574"/>
                </a:cubicBezTo>
                <a:cubicBezTo>
                  <a:pt x="91212" y="446187"/>
                  <a:pt x="94319" y="428456"/>
                  <a:pt x="106018" y="424069"/>
                </a:cubicBezTo>
                <a:cubicBezTo>
                  <a:pt x="131177" y="414634"/>
                  <a:pt x="159258" y="416447"/>
                  <a:pt x="185531" y="410817"/>
                </a:cubicBezTo>
                <a:cubicBezTo>
                  <a:pt x="221149" y="403185"/>
                  <a:pt x="257727" y="397842"/>
                  <a:pt x="291548" y="384313"/>
                </a:cubicBezTo>
                <a:cubicBezTo>
                  <a:pt x="374720" y="351044"/>
                  <a:pt x="334731" y="363577"/>
                  <a:pt x="410818" y="344556"/>
                </a:cubicBezTo>
                <a:cubicBezTo>
                  <a:pt x="503583" y="348973"/>
                  <a:pt x="596243" y="357808"/>
                  <a:pt x="689113" y="357808"/>
                </a:cubicBezTo>
                <a:cubicBezTo>
                  <a:pt x="706165" y="357808"/>
                  <a:pt x="839080" y="335022"/>
                  <a:pt x="861391" y="331304"/>
                </a:cubicBezTo>
                <a:lnTo>
                  <a:pt x="1033670" y="357808"/>
                </a:lnTo>
                <a:cubicBezTo>
                  <a:pt x="1055888" y="361511"/>
                  <a:pt x="1077484" y="372932"/>
                  <a:pt x="1099931" y="371061"/>
                </a:cubicBezTo>
                <a:cubicBezTo>
                  <a:pt x="1131979" y="368390"/>
                  <a:pt x="1161774" y="353391"/>
                  <a:pt x="1192696" y="344556"/>
                </a:cubicBezTo>
                <a:cubicBezTo>
                  <a:pt x="1284714" y="275543"/>
                  <a:pt x="1219968" y="342512"/>
                  <a:pt x="1258957" y="238539"/>
                </a:cubicBezTo>
                <a:cubicBezTo>
                  <a:pt x="1272418" y="202641"/>
                  <a:pt x="1301778" y="187154"/>
                  <a:pt x="1325218" y="159026"/>
                </a:cubicBezTo>
                <a:cubicBezTo>
                  <a:pt x="1335414" y="146790"/>
                  <a:pt x="1341357" y="131362"/>
                  <a:pt x="1351722" y="119269"/>
                </a:cubicBezTo>
                <a:cubicBezTo>
                  <a:pt x="1367984" y="100296"/>
                  <a:pt x="1388469" y="85234"/>
                  <a:pt x="1404731" y="66261"/>
                </a:cubicBezTo>
                <a:cubicBezTo>
                  <a:pt x="1463631" y="-2456"/>
                  <a:pt x="1394421" y="51046"/>
                  <a:pt x="1470991" y="0"/>
                </a:cubicBezTo>
                <a:cubicBezTo>
                  <a:pt x="1484243" y="4417"/>
                  <a:pt x="1500870" y="3374"/>
                  <a:pt x="1510748" y="13252"/>
                </a:cubicBezTo>
                <a:cubicBezTo>
                  <a:pt x="1520626" y="23129"/>
                  <a:pt x="1525846" y="39162"/>
                  <a:pt x="1524000" y="53008"/>
                </a:cubicBezTo>
                <a:cubicBezTo>
                  <a:pt x="1505825" y="189322"/>
                  <a:pt x="1507137" y="177697"/>
                  <a:pt x="1457739" y="251791"/>
                </a:cubicBezTo>
                <a:cubicBezTo>
                  <a:pt x="1453322" y="265043"/>
                  <a:pt x="1442191" y="277769"/>
                  <a:pt x="1444487" y="291548"/>
                </a:cubicBezTo>
                <a:cubicBezTo>
                  <a:pt x="1447105" y="307258"/>
                  <a:pt x="1465399" y="316391"/>
                  <a:pt x="1470991" y="331304"/>
                </a:cubicBezTo>
                <a:cubicBezTo>
                  <a:pt x="1478900" y="352394"/>
                  <a:pt x="1479826" y="375478"/>
                  <a:pt x="1484244" y="397565"/>
                </a:cubicBezTo>
                <a:cubicBezTo>
                  <a:pt x="1479826" y="419652"/>
                  <a:pt x="1485411" y="446522"/>
                  <a:pt x="1470991" y="463826"/>
                </a:cubicBezTo>
                <a:cubicBezTo>
                  <a:pt x="1459331" y="477818"/>
                  <a:pt x="1435037" y="470683"/>
                  <a:pt x="1417983" y="477078"/>
                </a:cubicBezTo>
                <a:cubicBezTo>
                  <a:pt x="1399486" y="484014"/>
                  <a:pt x="1382644" y="494747"/>
                  <a:pt x="1364974" y="503582"/>
                </a:cubicBezTo>
                <a:cubicBezTo>
                  <a:pt x="1378226" y="508000"/>
                  <a:pt x="1390783" y="517610"/>
                  <a:pt x="1404731" y="516835"/>
                </a:cubicBezTo>
                <a:cubicBezTo>
                  <a:pt x="1471475" y="513127"/>
                  <a:pt x="1537338" y="499784"/>
                  <a:pt x="1603513" y="490330"/>
                </a:cubicBezTo>
                <a:cubicBezTo>
                  <a:pt x="1630113" y="486530"/>
                  <a:pt x="1656212" y="478808"/>
                  <a:pt x="1683026" y="477078"/>
                </a:cubicBezTo>
                <a:cubicBezTo>
                  <a:pt x="1793320" y="469962"/>
                  <a:pt x="1903896" y="468243"/>
                  <a:pt x="2014331" y="463826"/>
                </a:cubicBezTo>
                <a:cubicBezTo>
                  <a:pt x="2032000" y="446156"/>
                  <a:pt x="2044590" y="421157"/>
                  <a:pt x="2067339" y="410817"/>
                </a:cubicBezTo>
                <a:cubicBezTo>
                  <a:pt x="2095775" y="397891"/>
                  <a:pt x="2129373" y="403153"/>
                  <a:pt x="2160105" y="397565"/>
                </a:cubicBezTo>
                <a:cubicBezTo>
                  <a:pt x="2178024" y="394307"/>
                  <a:pt x="2195444" y="388730"/>
                  <a:pt x="2213113" y="384313"/>
                </a:cubicBezTo>
                <a:cubicBezTo>
                  <a:pt x="2221948" y="375478"/>
                  <a:pt x="2231813" y="367565"/>
                  <a:pt x="2239618" y="357808"/>
                </a:cubicBezTo>
                <a:cubicBezTo>
                  <a:pt x="2249567" y="345371"/>
                  <a:pt x="2252870" y="326887"/>
                  <a:pt x="2266122" y="318052"/>
                </a:cubicBezTo>
                <a:cubicBezTo>
                  <a:pt x="2281277" y="307949"/>
                  <a:pt x="2300938" y="305666"/>
                  <a:pt x="2319131" y="304800"/>
                </a:cubicBezTo>
                <a:cubicBezTo>
                  <a:pt x="2486860" y="296813"/>
                  <a:pt x="2654852" y="295965"/>
                  <a:pt x="2822713" y="291548"/>
                </a:cubicBezTo>
                <a:cubicBezTo>
                  <a:pt x="2871304" y="287130"/>
                  <a:pt x="2920778" y="288518"/>
                  <a:pt x="2968487" y="278295"/>
                </a:cubicBezTo>
                <a:cubicBezTo>
                  <a:pt x="2984061" y="274958"/>
                  <a:pt x="2993134" y="256828"/>
                  <a:pt x="3008244" y="251791"/>
                </a:cubicBezTo>
                <a:cubicBezTo>
                  <a:pt x="3033735" y="243294"/>
                  <a:pt x="3061095" y="241872"/>
                  <a:pt x="3087757" y="238539"/>
                </a:cubicBezTo>
                <a:cubicBezTo>
                  <a:pt x="3131808" y="233033"/>
                  <a:pt x="3176128" y="229934"/>
                  <a:pt x="3220278" y="225287"/>
                </a:cubicBezTo>
                <a:lnTo>
                  <a:pt x="3339548" y="212035"/>
                </a:lnTo>
                <a:cubicBezTo>
                  <a:pt x="3449983" y="216452"/>
                  <a:pt x="3561005" y="213082"/>
                  <a:pt x="3670852" y="225287"/>
                </a:cubicBezTo>
                <a:cubicBezTo>
                  <a:pt x="3722031" y="230973"/>
                  <a:pt x="3687209" y="325096"/>
                  <a:pt x="3684105" y="331304"/>
                </a:cubicBezTo>
                <a:cubicBezTo>
                  <a:pt x="3676982" y="345550"/>
                  <a:pt x="3657600" y="348973"/>
                  <a:pt x="3644348" y="357808"/>
                </a:cubicBezTo>
                <a:cubicBezTo>
                  <a:pt x="3648765" y="340139"/>
                  <a:pt x="3645940" y="318792"/>
                  <a:pt x="3657600" y="304800"/>
                </a:cubicBezTo>
                <a:cubicBezTo>
                  <a:pt x="3670247" y="289624"/>
                  <a:pt x="3692556" y="286318"/>
                  <a:pt x="3710609" y="278295"/>
                </a:cubicBezTo>
                <a:cubicBezTo>
                  <a:pt x="3807989" y="235015"/>
                  <a:pt x="3772049" y="254697"/>
                  <a:pt x="3909391" y="238539"/>
                </a:cubicBezTo>
                <a:cubicBezTo>
                  <a:pt x="4183458" y="206296"/>
                  <a:pt x="3763298" y="247001"/>
                  <a:pt x="4147931" y="212035"/>
                </a:cubicBezTo>
                <a:cubicBezTo>
                  <a:pt x="4174435" y="203200"/>
                  <a:pt x="4200581" y="193205"/>
                  <a:pt x="4227444" y="185530"/>
                </a:cubicBezTo>
                <a:cubicBezTo>
                  <a:pt x="4262469" y="175523"/>
                  <a:pt x="4333461" y="159026"/>
                  <a:pt x="4333461" y="159026"/>
                </a:cubicBezTo>
                <a:cubicBezTo>
                  <a:pt x="4443896" y="163443"/>
                  <a:pt x="4554829" y="160905"/>
                  <a:pt x="4664765" y="172278"/>
                </a:cubicBezTo>
                <a:cubicBezTo>
                  <a:pt x="4684415" y="174311"/>
                  <a:pt x="4698852" y="193105"/>
                  <a:pt x="4717774" y="198782"/>
                </a:cubicBezTo>
                <a:cubicBezTo>
                  <a:pt x="4743511" y="206503"/>
                  <a:pt x="4770877" y="207083"/>
                  <a:pt x="4797287" y="212035"/>
                </a:cubicBezTo>
                <a:cubicBezTo>
                  <a:pt x="4998205" y="249708"/>
                  <a:pt x="4858645" y="229644"/>
                  <a:pt x="5035826" y="251791"/>
                </a:cubicBezTo>
                <a:cubicBezTo>
                  <a:pt x="5049078" y="260626"/>
                  <a:pt x="5060360" y="273611"/>
                  <a:pt x="5075583" y="278295"/>
                </a:cubicBezTo>
                <a:cubicBezTo>
                  <a:pt x="5118640" y="291543"/>
                  <a:pt x="5165368" y="290554"/>
                  <a:pt x="5208105" y="304800"/>
                </a:cubicBezTo>
                <a:cubicBezTo>
                  <a:pt x="5289977" y="332091"/>
                  <a:pt x="5233961" y="316662"/>
                  <a:pt x="5380383" y="331304"/>
                </a:cubicBezTo>
                <a:cubicBezTo>
                  <a:pt x="5350946" y="360740"/>
                  <a:pt x="5314322" y="400827"/>
                  <a:pt x="5274365" y="410817"/>
                </a:cubicBezTo>
                <a:cubicBezTo>
                  <a:pt x="5142280" y="443839"/>
                  <a:pt x="5204279" y="431334"/>
                  <a:pt x="5088835" y="450574"/>
                </a:cubicBezTo>
                <a:cubicBezTo>
                  <a:pt x="5075583" y="463826"/>
                  <a:pt x="5065461" y="481228"/>
                  <a:pt x="5049078" y="490330"/>
                </a:cubicBezTo>
                <a:cubicBezTo>
                  <a:pt x="4980265" y="528559"/>
                  <a:pt x="4880957" y="524219"/>
                  <a:pt x="4810539" y="530087"/>
                </a:cubicBezTo>
                <a:cubicBezTo>
                  <a:pt x="4806122" y="543339"/>
                  <a:pt x="4785664" y="562095"/>
                  <a:pt x="4797287" y="569843"/>
                </a:cubicBezTo>
                <a:cubicBezTo>
                  <a:pt x="4812442" y="579946"/>
                  <a:pt x="4832083" y="556591"/>
                  <a:pt x="4850296" y="556591"/>
                </a:cubicBezTo>
                <a:cubicBezTo>
                  <a:pt x="4881532" y="556591"/>
                  <a:pt x="4912139" y="565426"/>
                  <a:pt x="4943061" y="569843"/>
                </a:cubicBezTo>
                <a:cubicBezTo>
                  <a:pt x="4848819" y="601257"/>
                  <a:pt x="4898002" y="588512"/>
                  <a:pt x="4717774" y="596348"/>
                </a:cubicBezTo>
                <a:cubicBezTo>
                  <a:pt x="4576482" y="602491"/>
                  <a:pt x="4435061" y="605183"/>
                  <a:pt x="4293705" y="609600"/>
                </a:cubicBezTo>
                <a:cubicBezTo>
                  <a:pt x="4194540" y="708761"/>
                  <a:pt x="4285778" y="630551"/>
                  <a:pt x="3962400" y="622852"/>
                </a:cubicBezTo>
                <a:lnTo>
                  <a:pt x="3154018" y="609600"/>
                </a:lnTo>
                <a:cubicBezTo>
                  <a:pt x="2953915" y="569580"/>
                  <a:pt x="3020238" y="577679"/>
                  <a:pt x="2637183" y="609600"/>
                </a:cubicBezTo>
                <a:cubicBezTo>
                  <a:pt x="2624732" y="610638"/>
                  <a:pt x="2622377" y="631717"/>
                  <a:pt x="2610678" y="636104"/>
                </a:cubicBezTo>
                <a:cubicBezTo>
                  <a:pt x="2585519" y="645539"/>
                  <a:pt x="2557669" y="644939"/>
                  <a:pt x="2531165" y="649356"/>
                </a:cubicBezTo>
                <a:cubicBezTo>
                  <a:pt x="2133388" y="606737"/>
                  <a:pt x="2282807" y="630050"/>
                  <a:pt x="2080591" y="596348"/>
                </a:cubicBezTo>
                <a:cubicBezTo>
                  <a:pt x="2023165" y="600765"/>
                  <a:pt x="1964189" y="595631"/>
                  <a:pt x="1908313" y="609600"/>
                </a:cubicBezTo>
                <a:cubicBezTo>
                  <a:pt x="1890131" y="614145"/>
                  <a:pt x="1887297" y="649122"/>
                  <a:pt x="1868557" y="649356"/>
                </a:cubicBezTo>
                <a:cubicBezTo>
                  <a:pt x="1528330" y="653609"/>
                  <a:pt x="1188278" y="631687"/>
                  <a:pt x="848139" y="622852"/>
                </a:cubicBezTo>
                <a:cubicBezTo>
                  <a:pt x="522829" y="633696"/>
                  <a:pt x="499294" y="646678"/>
                  <a:pt x="225287" y="622852"/>
                </a:cubicBezTo>
                <a:cubicBezTo>
                  <a:pt x="195290" y="620244"/>
                  <a:pt x="111990" y="602843"/>
                  <a:pt x="79513" y="596348"/>
                </a:cubicBezTo>
                <a:cubicBezTo>
                  <a:pt x="57426" y="574261"/>
                  <a:pt x="-8835" y="552174"/>
                  <a:pt x="13252" y="530087"/>
                </a:cubicBezTo>
                <a:cubicBezTo>
                  <a:pt x="22087" y="521252"/>
                  <a:pt x="31952" y="513339"/>
                  <a:pt x="39757" y="503582"/>
                </a:cubicBezTo>
                <a:cubicBezTo>
                  <a:pt x="49706" y="491145"/>
                  <a:pt x="53301" y="473083"/>
                  <a:pt x="66261" y="463826"/>
                </a:cubicBezTo>
                <a:cubicBezTo>
                  <a:pt x="107961" y="434041"/>
                  <a:pt x="120902" y="437322"/>
                  <a:pt x="159026" y="437322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213206E-B119-4675-9677-F89E85821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04" y="826254"/>
            <a:ext cx="7915993" cy="43043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248BD6B-8F0A-4160-8E41-E0447D012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23" y="705824"/>
            <a:ext cx="9663246" cy="49015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17E76C-CD27-47C7-94F6-C84A42112415}"/>
              </a:ext>
            </a:extLst>
          </p:cNvPr>
          <p:cNvSpPr/>
          <p:nvPr/>
        </p:nvSpPr>
        <p:spPr>
          <a:xfrm>
            <a:off x="4338508" y="-54000"/>
            <a:ext cx="3392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13F44A-32DB-4CCB-8F7B-F1769C574416}"/>
              </a:ext>
            </a:extLst>
          </p:cNvPr>
          <p:cNvSpPr/>
          <p:nvPr/>
        </p:nvSpPr>
        <p:spPr>
          <a:xfrm>
            <a:off x="558015" y="6047690"/>
            <a:ext cx="1120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8A770-29E9-4DC2-B498-EAE15F20136C}"/>
              </a:ext>
            </a:extLst>
          </p:cNvPr>
          <p:cNvSpPr txBox="1"/>
          <p:nvPr/>
        </p:nvSpPr>
        <p:spPr>
          <a:xfrm>
            <a:off x="4330264" y="6069324"/>
            <a:ext cx="254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784C23-3218-4A1C-8BA6-8294AFABBA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" b="100000" l="10000" r="90000"/>
                    </a14:imgEffect>
                  </a14:imgLayer>
                </a14:imgProps>
              </a:ext>
            </a:extLst>
          </a:blip>
          <a:srcRect l="20457" r="26157"/>
          <a:stretch/>
        </p:blipFill>
        <p:spPr>
          <a:xfrm>
            <a:off x="5685440" y="2126856"/>
            <a:ext cx="646982" cy="1211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6AAA43E-9674-4747-AE85-7756EC8C73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" b="100000" l="10000" r="90000"/>
                    </a14:imgEffect>
                  </a14:imgLayer>
                </a14:imgProps>
              </a:ext>
            </a:extLst>
          </a:blip>
          <a:srcRect l="20457" r="26157"/>
          <a:stretch/>
        </p:blipFill>
        <p:spPr>
          <a:xfrm>
            <a:off x="6066609" y="2319130"/>
            <a:ext cx="593684" cy="11120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B8B2F22-D09A-4799-914D-8948000721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0" b="100000" l="10000" r="90000"/>
                    </a14:imgEffect>
                  </a14:imgLayer>
                </a14:imgProps>
              </a:ext>
            </a:extLst>
          </a:blip>
          <a:srcRect l="20457" r="26157"/>
          <a:stretch/>
        </p:blipFill>
        <p:spPr>
          <a:xfrm>
            <a:off x="6538314" y="2480381"/>
            <a:ext cx="449254" cy="84151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B3B4ED5-BE58-42F4-82E9-7DD97D86C1EE}"/>
              </a:ext>
            </a:extLst>
          </p:cNvPr>
          <p:cNvSpPr/>
          <p:nvPr/>
        </p:nvSpPr>
        <p:spPr>
          <a:xfrm>
            <a:off x="1948006" y="6021191"/>
            <a:ext cx="8613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433E0-62A0-47B6-BCA9-6A67C85DB95C}"/>
              </a:ext>
            </a:extLst>
          </p:cNvPr>
          <p:cNvSpPr txBox="1"/>
          <p:nvPr/>
        </p:nvSpPr>
        <p:spPr>
          <a:xfrm>
            <a:off x="470945" y="6045263"/>
            <a:ext cx="1120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E0F28FE-3880-4DC9-B0BB-8D248D373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09" y="2917327"/>
            <a:ext cx="1456620" cy="10909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A73D7A-F15B-42FB-816E-B182D952BE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14" y="3386494"/>
            <a:ext cx="1044434" cy="18033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EE48AE3-25C3-4A7E-B991-BB077AFD4B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01" y="3321893"/>
            <a:ext cx="2666667" cy="196825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78A8372-51EF-46D4-B937-8B79ECB31FA3}"/>
              </a:ext>
            </a:extLst>
          </p:cNvPr>
          <p:cNvSpPr/>
          <p:nvPr/>
        </p:nvSpPr>
        <p:spPr>
          <a:xfrm>
            <a:off x="1102029" y="6031484"/>
            <a:ext cx="10055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22">
            <a:hlinkClick r:id="rId9"/>
            <a:extLst>
              <a:ext uri="{FF2B5EF4-FFF2-40B4-BE49-F238E27FC236}">
                <a16:creationId xmlns:a16="http://schemas.microsoft.com/office/drawing/2014/main" id="{0C271E2A-9100-46E2-A6B3-5549FEEFA1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1BC543-3598-4D36-985D-E772FC366E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0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6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6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C6E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2" grpId="0"/>
      <p:bldP spid="12" grpId="1"/>
      <p:bldP spid="11" grpId="0" animBg="1"/>
      <p:bldP spid="11" grpId="1" animBg="1"/>
      <p:bldP spid="11" grpId="2" animBg="1"/>
      <p:bldP spid="7" grpId="0" animBg="1"/>
      <p:bldP spid="7" grpId="1" animBg="1"/>
      <p:bldP spid="7" grpId="2" animBg="1"/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/>
      <p:bldP spid="10" grpId="1"/>
      <p:bldP spid="2" grpId="0"/>
      <p:bldP spid="2" grpId="1"/>
      <p:bldP spid="2" grpId="2"/>
      <p:bldP spid="29" grpId="0"/>
      <p:bldP spid="29" grpId="1"/>
      <p:bldP spid="35" grpId="0"/>
      <p:bldP spid="34" grpId="0"/>
      <p:bldP spid="3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77E99F-29E2-4B69-9BFC-B3AFE077D2AB}"/>
              </a:ext>
            </a:extLst>
          </p:cNvPr>
          <p:cNvGrpSpPr/>
          <p:nvPr/>
        </p:nvGrpSpPr>
        <p:grpSpPr>
          <a:xfrm rot="18628599">
            <a:off x="8713790" y="509894"/>
            <a:ext cx="365760" cy="5449576"/>
            <a:chOff x="6854406" y="1460908"/>
            <a:chExt cx="365760" cy="5449576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81D45D65-075B-439D-94D3-AA079B4B97CE}"/>
                </a:ext>
              </a:extLst>
            </p:cNvPr>
            <p:cNvSpPr/>
            <p:nvPr/>
          </p:nvSpPr>
          <p:spPr>
            <a:xfrm>
              <a:off x="6854406" y="1460908"/>
              <a:ext cx="365760" cy="272919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AA66309A-DB5F-4A7D-B6B8-48F849C01FEE}"/>
                </a:ext>
              </a:extLst>
            </p:cNvPr>
            <p:cNvSpPr/>
            <p:nvPr/>
          </p:nvSpPr>
          <p:spPr>
            <a:xfrm flipV="1">
              <a:off x="6854406" y="4181293"/>
              <a:ext cx="365760" cy="2729191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A86EA12-9C04-4D43-A812-4CCFACEF26A0}"/>
              </a:ext>
            </a:extLst>
          </p:cNvPr>
          <p:cNvSpPr txBox="1"/>
          <p:nvPr/>
        </p:nvSpPr>
        <p:spPr>
          <a:xfrm>
            <a:off x="700364" y="972864"/>
            <a:ext cx="562617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আখন্দ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8BA3C-0AAB-4D56-B550-7E41D132BAB2}"/>
              </a:ext>
            </a:extLst>
          </p:cNvPr>
          <p:cNvSpPr txBox="1"/>
          <p:nvPr/>
        </p:nvSpPr>
        <p:spPr>
          <a:xfrm>
            <a:off x="2135986" y="209727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44D82-B207-4887-9CB7-B2509EC5F765}"/>
              </a:ext>
            </a:extLst>
          </p:cNvPr>
          <p:cNvSpPr txBox="1"/>
          <p:nvPr/>
        </p:nvSpPr>
        <p:spPr>
          <a:xfrm>
            <a:off x="1048871" y="3361658"/>
            <a:ext cx="468515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নারায়নপুর স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BFE0C-4E90-4951-9065-A8CC59047BEE}"/>
              </a:ext>
            </a:extLst>
          </p:cNvPr>
          <p:cNvSpPr txBox="1"/>
          <p:nvPr/>
        </p:nvSpPr>
        <p:spPr>
          <a:xfrm>
            <a:off x="2322539" y="468740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5AC1B4-FCB0-4B4C-893C-74092533E082}"/>
              </a:ext>
            </a:extLst>
          </p:cNvPr>
          <p:cNvSpPr/>
          <p:nvPr/>
        </p:nvSpPr>
        <p:spPr>
          <a:xfrm>
            <a:off x="8552500" y="2891876"/>
            <a:ext cx="688340" cy="6883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CF10E1-9B9E-403A-9F7B-8FB4CBB4AC50}"/>
              </a:ext>
            </a:extLst>
          </p:cNvPr>
          <p:cNvSpPr/>
          <p:nvPr/>
        </p:nvSpPr>
        <p:spPr>
          <a:xfrm>
            <a:off x="6405565" y="1209674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E2ADCE-524E-4A8A-9AE5-035E9C25F256}"/>
              </a:ext>
            </a:extLst>
          </p:cNvPr>
          <p:cNvSpPr/>
          <p:nvPr/>
        </p:nvSpPr>
        <p:spPr>
          <a:xfrm>
            <a:off x="5914178" y="234643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812108-E7AF-4852-A9AE-BD715252BA08}"/>
              </a:ext>
            </a:extLst>
          </p:cNvPr>
          <p:cNvSpPr/>
          <p:nvPr/>
        </p:nvSpPr>
        <p:spPr>
          <a:xfrm>
            <a:off x="5851352" y="3610826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723057-CF22-4594-B049-E560D20B8885}"/>
              </a:ext>
            </a:extLst>
          </p:cNvPr>
          <p:cNvSpPr/>
          <p:nvPr/>
        </p:nvSpPr>
        <p:spPr>
          <a:xfrm>
            <a:off x="6121473" y="493656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5A18AA-07E3-4C6C-9A98-176431B6D7BA}"/>
              </a:ext>
            </a:extLst>
          </p:cNvPr>
          <p:cNvCxnSpPr/>
          <p:nvPr/>
        </p:nvCxnSpPr>
        <p:spPr>
          <a:xfrm flipH="1">
            <a:off x="1" y="1854200"/>
            <a:ext cx="632653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B9594C-988C-447E-8B46-B0CD972C8FEA}"/>
              </a:ext>
            </a:extLst>
          </p:cNvPr>
          <p:cNvCxnSpPr/>
          <p:nvPr/>
        </p:nvCxnSpPr>
        <p:spPr>
          <a:xfrm flipH="1">
            <a:off x="0" y="3080012"/>
            <a:ext cx="5815549" cy="127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9121A4-69ED-4267-82ED-F73E657374B9}"/>
              </a:ext>
            </a:extLst>
          </p:cNvPr>
          <p:cNvCxnSpPr/>
          <p:nvPr/>
        </p:nvCxnSpPr>
        <p:spPr>
          <a:xfrm flipH="1">
            <a:off x="0" y="4310892"/>
            <a:ext cx="5855276" cy="63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D588ED4-68EE-499F-B755-DE99C03E9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422" y="1424638"/>
            <a:ext cx="3418045" cy="3333056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92D77A0-8687-4910-8426-A29C24C8C247}"/>
              </a:ext>
            </a:extLst>
          </p:cNvPr>
          <p:cNvSpPr/>
          <p:nvPr/>
        </p:nvSpPr>
        <p:spPr>
          <a:xfrm>
            <a:off x="0" y="0"/>
            <a:ext cx="12192001" cy="721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B147F4-CC74-4BE6-894A-713F045D6730}"/>
              </a:ext>
            </a:extLst>
          </p:cNvPr>
          <p:cNvSpPr/>
          <p:nvPr/>
        </p:nvSpPr>
        <p:spPr>
          <a:xfrm>
            <a:off x="-2205" y="6175080"/>
            <a:ext cx="12192001" cy="6965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habibakhandat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1981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Mobile: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01822245433</a:t>
            </a:r>
          </a:p>
        </p:txBody>
      </p:sp>
    </p:spTree>
    <p:extLst>
      <p:ext uri="{BB962C8B-B14F-4D97-AF65-F5344CB8AC3E}">
        <p14:creationId xmlns:p14="http://schemas.microsoft.com/office/powerpoint/2010/main" val="63500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88503 0.00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4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61EF5-4342-4D80-966E-610DF5FC3F6B}"/>
              </a:ext>
            </a:extLst>
          </p:cNvPr>
          <p:cNvSpPr txBox="1"/>
          <p:nvPr/>
        </p:nvSpPr>
        <p:spPr>
          <a:xfrm>
            <a:off x="1752600" y="1909673"/>
            <a:ext cx="781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BD" sz="32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 দেখানো ছকের মতো খাতায় একটি ছক তৈরি কর । </a:t>
            </a:r>
            <a:endParaRPr lang="en-US" sz="3200" b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BBF08B-7D66-4525-AE45-37D2E38C08D8}"/>
              </a:ext>
            </a:extLst>
          </p:cNvPr>
          <p:cNvSpPr txBox="1"/>
          <p:nvPr/>
        </p:nvSpPr>
        <p:spPr>
          <a:xfrm>
            <a:off x="1209561" y="5350135"/>
            <a:ext cx="10624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ছকে উল্লেখিত আবাসস্থলগুলোতে থাকে এমন উদ্ভিদ ও প্রাণীর তালিকা তৈরি কর ।</a:t>
            </a:r>
            <a:endParaRPr lang="en-US" sz="32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সহপাঠীদের সাথে আলোচনা করে কাজটি সম্পন্ন কর।</a:t>
            </a:r>
            <a:r>
              <a:rPr lang="bn-BD" sz="32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814F7-DC83-43AA-8E52-0E187C7F5081}"/>
              </a:ext>
            </a:extLst>
          </p:cNvPr>
          <p:cNvSpPr txBox="1"/>
          <p:nvPr/>
        </p:nvSpPr>
        <p:spPr>
          <a:xfrm>
            <a:off x="867102" y="54949"/>
            <a:ext cx="198751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D41E36-4449-4CA8-91E1-AE86A69DC1CB}"/>
              </a:ext>
            </a:extLst>
          </p:cNvPr>
          <p:cNvSpPr txBox="1"/>
          <p:nvPr/>
        </p:nvSpPr>
        <p:spPr>
          <a:xfrm>
            <a:off x="3049656" y="956134"/>
            <a:ext cx="6031395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C970613-595F-42AB-A5B2-550D7CF37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8" b="9003"/>
          <a:stretch/>
        </p:blipFill>
        <p:spPr>
          <a:xfrm>
            <a:off x="1759226" y="2494448"/>
            <a:ext cx="9067800" cy="2724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81E7F89C-E7B3-4BD5-AF1F-A294B9B6A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D82E5-5632-458D-A636-253341404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DB20A1D4-1888-4266-9F67-7098B45308F8}"/>
              </a:ext>
            </a:extLst>
          </p:cNvPr>
          <p:cNvSpPr/>
          <p:nvPr/>
        </p:nvSpPr>
        <p:spPr>
          <a:xfrm>
            <a:off x="614855" y="2705723"/>
            <a:ext cx="3646145" cy="1446551"/>
          </a:xfrm>
          <a:prstGeom prst="rightArrow">
            <a:avLst>
              <a:gd name="adj1" fmla="val 100000"/>
              <a:gd name="adj2" fmla="val 3029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5AEAB9-731B-4EF4-9E21-1EF5E4F833FE}"/>
              </a:ext>
            </a:extLst>
          </p:cNvPr>
          <p:cNvSpPr/>
          <p:nvPr/>
        </p:nvSpPr>
        <p:spPr>
          <a:xfrm>
            <a:off x="7041931" y="2028615"/>
            <a:ext cx="3972152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এখন পাঠ্য বইয়ের 16,17,18 নং পৃষ্ঠায় কি আছে আমরা একটু দেখি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4F22E-0DF1-402C-99B7-F0897285BF58}"/>
              </a:ext>
            </a:extLst>
          </p:cNvPr>
          <p:cNvSpPr txBox="1"/>
          <p:nvPr/>
        </p:nvSpPr>
        <p:spPr>
          <a:xfrm>
            <a:off x="392688" y="2705724"/>
            <a:ext cx="34623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E230BD39-E6D2-4E71-91BA-9F000285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2F3AA-A976-4DF8-86FF-3FD929431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8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9AD48-1D70-493B-9342-E0A9F689E823}"/>
              </a:ext>
            </a:extLst>
          </p:cNvPr>
          <p:cNvSpPr txBox="1"/>
          <p:nvPr/>
        </p:nvSpPr>
        <p:spPr>
          <a:xfrm>
            <a:off x="2078797" y="2903997"/>
            <a:ext cx="7497706" cy="7694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তিমি কোথায় বাস করেন</a:t>
            </a:r>
            <a:r>
              <a:rPr lang="bn-IN" altLang="en-US" sz="36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BFE9F-1283-4188-A3C8-E5F3D98EB357}"/>
              </a:ext>
            </a:extLst>
          </p:cNvPr>
          <p:cNvSpPr txBox="1"/>
          <p:nvPr/>
        </p:nvSpPr>
        <p:spPr>
          <a:xfrm>
            <a:off x="1481457" y="4388407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মরুভূমি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FA684-4F63-41CF-B769-60112DD3548F}"/>
              </a:ext>
            </a:extLst>
          </p:cNvPr>
          <p:cNvSpPr txBox="1"/>
          <p:nvPr/>
        </p:nvSpPr>
        <p:spPr>
          <a:xfrm>
            <a:off x="1481457" y="5531372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 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94702-CE12-4110-94F9-C575F50BA07C}"/>
              </a:ext>
            </a:extLst>
          </p:cNvPr>
          <p:cNvSpPr txBox="1"/>
          <p:nvPr/>
        </p:nvSpPr>
        <p:spPr>
          <a:xfrm>
            <a:off x="6877835" y="4406693"/>
            <a:ext cx="4478424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নদী 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39EAD-C9DA-48BD-90EA-76953135A0C5}"/>
              </a:ext>
            </a:extLst>
          </p:cNvPr>
          <p:cNvSpPr txBox="1"/>
          <p:nvPr/>
        </p:nvSpPr>
        <p:spPr>
          <a:xfrm>
            <a:off x="6877834" y="5552954"/>
            <a:ext cx="4478424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বনভূমি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B2269-9D5C-4C1E-BB01-452D26D1B176}"/>
              </a:ext>
            </a:extLst>
          </p:cNvPr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D674F-9BB9-40D3-98DC-E1F3B7D7D3F6}"/>
              </a:ext>
            </a:extLst>
          </p:cNvPr>
          <p:cNvSpPr txBox="1"/>
          <p:nvPr/>
        </p:nvSpPr>
        <p:spPr>
          <a:xfrm>
            <a:off x="3748518" y="992879"/>
            <a:ext cx="4446067" cy="144655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44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4B64-F328-4CC0-9B27-CE0E1C73B448}"/>
              </a:ext>
            </a:extLst>
          </p:cNvPr>
          <p:cNvSpPr txBox="1"/>
          <p:nvPr/>
        </p:nvSpPr>
        <p:spPr>
          <a:xfrm>
            <a:off x="5309153" y="89549"/>
            <a:ext cx="55972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5F79D-6FD8-42B9-8065-B909400174CE}"/>
              </a:ext>
            </a:extLst>
          </p:cNvPr>
          <p:cNvSpPr txBox="1"/>
          <p:nvPr/>
        </p:nvSpPr>
        <p:spPr>
          <a:xfrm>
            <a:off x="1773996" y="5219404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10FDC-A6F9-4C88-9A16-39E5B6C3E5B7}"/>
              </a:ext>
            </a:extLst>
          </p:cNvPr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41BB57-2A30-423C-96F7-94597BEAB3B5}"/>
              </a:ext>
            </a:extLst>
          </p:cNvPr>
          <p:cNvSpPr txBox="1"/>
          <p:nvPr/>
        </p:nvSpPr>
        <p:spPr>
          <a:xfrm>
            <a:off x="9174698" y="801130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A703CF73-ACDB-4BC2-A85D-68ABB48E2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CD64F-AAA9-4D7F-9FD1-0A6DDF250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9AD48-1D70-493B-9342-E0A9F689E823}"/>
              </a:ext>
            </a:extLst>
          </p:cNvPr>
          <p:cNvSpPr txBox="1"/>
          <p:nvPr/>
        </p:nvSpPr>
        <p:spPr>
          <a:xfrm>
            <a:off x="2965295" y="2903997"/>
            <a:ext cx="6306407" cy="7694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মরুভূমির </a:t>
            </a:r>
            <a:r>
              <a:rPr lang="bn-IN" altLang="en-US" sz="36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প্রাণী কোনটি?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BFE9F-1283-4188-A3C8-E5F3D98EB357}"/>
              </a:ext>
            </a:extLst>
          </p:cNvPr>
          <p:cNvSpPr txBox="1"/>
          <p:nvPr/>
        </p:nvSpPr>
        <p:spPr>
          <a:xfrm>
            <a:off x="1481457" y="4388407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কুমির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EFA684-4F63-41CF-B769-60112DD3548F}"/>
              </a:ext>
            </a:extLst>
          </p:cNvPr>
          <p:cNvSpPr txBox="1"/>
          <p:nvPr/>
        </p:nvSpPr>
        <p:spPr>
          <a:xfrm>
            <a:off x="1481457" y="5531372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94702-CE12-4110-94F9-C575F50BA07C}"/>
              </a:ext>
            </a:extLst>
          </p:cNvPr>
          <p:cNvSpPr txBox="1"/>
          <p:nvPr/>
        </p:nvSpPr>
        <p:spPr>
          <a:xfrm>
            <a:off x="6877835" y="4406693"/>
            <a:ext cx="4478424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বাঘ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39EAD-C9DA-48BD-90EA-76953135A0C5}"/>
              </a:ext>
            </a:extLst>
          </p:cNvPr>
          <p:cNvSpPr txBox="1"/>
          <p:nvPr/>
        </p:nvSpPr>
        <p:spPr>
          <a:xfrm>
            <a:off x="6877834" y="5552954"/>
            <a:ext cx="4478424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শেয়াল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B2269-9D5C-4C1E-BB01-452D26D1B176}"/>
              </a:ext>
            </a:extLst>
          </p:cNvPr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D674F-9BB9-40D3-98DC-E1F3B7D7D3F6}"/>
              </a:ext>
            </a:extLst>
          </p:cNvPr>
          <p:cNvSpPr txBox="1"/>
          <p:nvPr/>
        </p:nvSpPr>
        <p:spPr>
          <a:xfrm>
            <a:off x="3748518" y="992879"/>
            <a:ext cx="4446067" cy="144655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44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D4B64-F328-4CC0-9B27-CE0E1C73B448}"/>
              </a:ext>
            </a:extLst>
          </p:cNvPr>
          <p:cNvSpPr txBox="1"/>
          <p:nvPr/>
        </p:nvSpPr>
        <p:spPr>
          <a:xfrm>
            <a:off x="5719055" y="89549"/>
            <a:ext cx="55972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5F79D-6FD8-42B9-8065-B909400174CE}"/>
              </a:ext>
            </a:extLst>
          </p:cNvPr>
          <p:cNvSpPr txBox="1"/>
          <p:nvPr/>
        </p:nvSpPr>
        <p:spPr>
          <a:xfrm>
            <a:off x="1773996" y="5219404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10FDC-A6F9-4C88-9A16-39E5B6C3E5B7}"/>
              </a:ext>
            </a:extLst>
          </p:cNvPr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41BB57-2A30-423C-96F7-94597BEAB3B5}"/>
              </a:ext>
            </a:extLst>
          </p:cNvPr>
          <p:cNvSpPr txBox="1"/>
          <p:nvPr/>
        </p:nvSpPr>
        <p:spPr>
          <a:xfrm>
            <a:off x="9174698" y="801130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EAA6ED7F-AE13-4619-9FCF-769160056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AC8A51-A233-4B04-AAAC-70185174FB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99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E510B-2073-4A45-9BF4-909EFD1D3BFC}"/>
              </a:ext>
            </a:extLst>
          </p:cNvPr>
          <p:cNvSpPr txBox="1"/>
          <p:nvPr/>
        </p:nvSpPr>
        <p:spPr>
          <a:xfrm>
            <a:off x="7061447" y="4719888"/>
            <a:ext cx="1080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BCC3F9-592F-4311-8E23-875979FE90EB}"/>
              </a:ext>
            </a:extLst>
          </p:cNvPr>
          <p:cNvGrpSpPr/>
          <p:nvPr/>
        </p:nvGrpSpPr>
        <p:grpSpPr>
          <a:xfrm>
            <a:off x="3005440" y="2323771"/>
            <a:ext cx="6650182" cy="3168411"/>
            <a:chOff x="3574473" y="1805371"/>
            <a:chExt cx="6650182" cy="25769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3694E3-61F2-4ECD-B641-0D7D1457AF5E}"/>
                </a:ext>
              </a:extLst>
            </p:cNvPr>
            <p:cNvSpPr/>
            <p:nvPr/>
          </p:nvSpPr>
          <p:spPr>
            <a:xfrm>
              <a:off x="3574473" y="1805371"/>
              <a:ext cx="6650182" cy="2576946"/>
            </a:xfrm>
            <a:prstGeom prst="rect">
              <a:avLst/>
            </a:prstGeom>
            <a:noFill/>
            <a:ln w="76200" cmpd="dbl">
              <a:solidFill>
                <a:srgbClr val="EC56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7030A0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AE7FDCE-5178-490C-8C59-40CE78AC3591}"/>
                </a:ext>
              </a:extLst>
            </p:cNvPr>
            <p:cNvCxnSpPr>
              <a:stCxn id="5" idx="0"/>
              <a:endCxn id="5" idx="2"/>
            </p:cNvCxnSpPr>
            <p:nvPr/>
          </p:nvCxnSpPr>
          <p:spPr>
            <a:xfrm>
              <a:off x="6899564" y="1805371"/>
              <a:ext cx="0" cy="2576946"/>
            </a:xfrm>
            <a:prstGeom prst="line">
              <a:avLst/>
            </a:prstGeom>
            <a:ln w="76200" cmpd="dbl">
              <a:solidFill>
                <a:srgbClr val="EC56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C19349B-094A-414E-ADF5-D9D5A6F7E01C}"/>
              </a:ext>
            </a:extLst>
          </p:cNvPr>
          <p:cNvSpPr/>
          <p:nvPr/>
        </p:nvSpPr>
        <p:spPr>
          <a:xfrm>
            <a:off x="2580946" y="1531515"/>
            <a:ext cx="7499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  <a:endParaRPr lang="en-US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0B7F0-27F8-4F81-AD3D-6B48EE0008F0}"/>
              </a:ext>
            </a:extLst>
          </p:cNvPr>
          <p:cNvSpPr/>
          <p:nvPr/>
        </p:nvSpPr>
        <p:spPr>
          <a:xfrm>
            <a:off x="3671097" y="2566110"/>
            <a:ext cx="1191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3DCD88-B85E-4C85-BBF6-3472A2E0A762}"/>
              </a:ext>
            </a:extLst>
          </p:cNvPr>
          <p:cNvSpPr/>
          <p:nvPr/>
        </p:nvSpPr>
        <p:spPr>
          <a:xfrm>
            <a:off x="3521465" y="3261646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s-IN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4807EF-928A-493F-AFF0-36B9D23CB0E3}"/>
              </a:ext>
            </a:extLst>
          </p:cNvPr>
          <p:cNvSpPr/>
          <p:nvPr/>
        </p:nvSpPr>
        <p:spPr>
          <a:xfrm>
            <a:off x="3525223" y="3994064"/>
            <a:ext cx="15488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গিরগিটি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9AC0A6-A8E6-47D3-9438-4E5707185FD3}"/>
              </a:ext>
            </a:extLst>
          </p:cNvPr>
          <p:cNvSpPr/>
          <p:nvPr/>
        </p:nvSpPr>
        <p:spPr>
          <a:xfrm>
            <a:off x="3671097" y="4676071"/>
            <a:ext cx="1059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0A129D-4416-47ED-9BA2-4440722B63B9}"/>
              </a:ext>
            </a:extLst>
          </p:cNvPr>
          <p:cNvSpPr/>
          <p:nvPr/>
        </p:nvSpPr>
        <p:spPr>
          <a:xfrm>
            <a:off x="7061447" y="2615315"/>
            <a:ext cx="1446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C4026D-FCEF-4421-82B3-0D49EE3BF3ED}"/>
              </a:ext>
            </a:extLst>
          </p:cNvPr>
          <p:cNvSpPr/>
          <p:nvPr/>
        </p:nvSpPr>
        <p:spPr>
          <a:xfrm>
            <a:off x="7121559" y="3339592"/>
            <a:ext cx="827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 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418B15-7BFE-44F9-B833-0269A6204E30}"/>
              </a:ext>
            </a:extLst>
          </p:cNvPr>
          <p:cNvSpPr/>
          <p:nvPr/>
        </p:nvSpPr>
        <p:spPr>
          <a:xfrm>
            <a:off x="6992429" y="4029740"/>
            <a:ext cx="1058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F7C306-B0D7-4F82-8379-94E603993C69}"/>
              </a:ext>
            </a:extLst>
          </p:cNvPr>
          <p:cNvSpPr txBox="1"/>
          <p:nvPr/>
        </p:nvSpPr>
        <p:spPr>
          <a:xfrm>
            <a:off x="7202805" y="2615315"/>
            <a:ext cx="1080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4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DC6BE0-8C1C-44FD-A858-E867D80F82A5}"/>
              </a:ext>
            </a:extLst>
          </p:cNvPr>
          <p:cNvSpPr/>
          <p:nvPr/>
        </p:nvSpPr>
        <p:spPr>
          <a:xfrm>
            <a:off x="6900912" y="4115910"/>
            <a:ext cx="1446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মরুভূমি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CC9953-F8E3-4DD6-A79A-684E898A429C}"/>
              </a:ext>
            </a:extLst>
          </p:cNvPr>
          <p:cNvSpPr/>
          <p:nvPr/>
        </p:nvSpPr>
        <p:spPr>
          <a:xfrm>
            <a:off x="7131860" y="4807564"/>
            <a:ext cx="827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 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3A2862-6EF8-4CCE-A549-11F11F962982}"/>
              </a:ext>
            </a:extLst>
          </p:cNvPr>
          <p:cNvSpPr/>
          <p:nvPr/>
        </p:nvSpPr>
        <p:spPr>
          <a:xfrm>
            <a:off x="7144417" y="3346469"/>
            <a:ext cx="1058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2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4BF600-6024-4819-9BA0-0956464ED0A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862449" y="2935055"/>
            <a:ext cx="2116139" cy="15776"/>
          </a:xfrm>
          <a:prstGeom prst="line">
            <a:avLst/>
          </a:prstGeom>
          <a:ln w="28575">
            <a:solidFill>
              <a:srgbClr val="FDD3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254C42-A7F8-4210-ABBA-F539532FEA63}"/>
              </a:ext>
            </a:extLst>
          </p:cNvPr>
          <p:cNvCxnSpPr>
            <a:cxnSpLocks/>
          </p:cNvCxnSpPr>
          <p:nvPr/>
        </p:nvCxnSpPr>
        <p:spPr>
          <a:xfrm>
            <a:off x="5429456" y="3681379"/>
            <a:ext cx="1514684" cy="2726"/>
          </a:xfrm>
          <a:prstGeom prst="line">
            <a:avLst/>
          </a:prstGeom>
          <a:ln w="28575">
            <a:solidFill>
              <a:srgbClr val="FDD3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433643D-EF92-4541-8AD1-BB2C7D5C703F}"/>
              </a:ext>
            </a:extLst>
          </p:cNvPr>
          <p:cNvCxnSpPr>
            <a:cxnSpLocks/>
          </p:cNvCxnSpPr>
          <p:nvPr/>
        </p:nvCxnSpPr>
        <p:spPr>
          <a:xfrm flipV="1">
            <a:off x="5015721" y="4387537"/>
            <a:ext cx="1824720" cy="9279"/>
          </a:xfrm>
          <a:prstGeom prst="line">
            <a:avLst/>
          </a:prstGeom>
          <a:ln w="28575">
            <a:solidFill>
              <a:srgbClr val="FDD3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A51052-9DB3-4EFB-A0AE-1A696A863B50}"/>
              </a:ext>
            </a:extLst>
          </p:cNvPr>
          <p:cNvCxnSpPr>
            <a:cxnSpLocks/>
          </p:cNvCxnSpPr>
          <p:nvPr/>
        </p:nvCxnSpPr>
        <p:spPr>
          <a:xfrm flipV="1">
            <a:off x="4987733" y="5050229"/>
            <a:ext cx="1880696" cy="21124"/>
          </a:xfrm>
          <a:prstGeom prst="line">
            <a:avLst/>
          </a:prstGeom>
          <a:ln w="28575">
            <a:solidFill>
              <a:srgbClr val="FDD3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26AE897-1A67-450D-8F04-DE6927DC9D2B}"/>
              </a:ext>
            </a:extLst>
          </p:cNvPr>
          <p:cNvSpPr txBox="1"/>
          <p:nvPr/>
        </p:nvSpPr>
        <p:spPr>
          <a:xfrm>
            <a:off x="1700984" y="221757"/>
            <a:ext cx="214239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6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6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6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>
            <a:hlinkClick r:id="rId2"/>
            <a:extLst>
              <a:ext uri="{FF2B5EF4-FFF2-40B4-BE49-F238E27FC236}">
                <a16:creationId xmlns:a16="http://schemas.microsoft.com/office/drawing/2014/main" id="{55A3F09C-C75A-4C5E-AB85-1F313639E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C05630-07A2-4547-BC06-0CEFA2171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49CB75-90DB-48F0-9286-FD31ED8A60C6}"/>
              </a:ext>
            </a:extLst>
          </p:cNvPr>
          <p:cNvSpPr txBox="1"/>
          <p:nvPr/>
        </p:nvSpPr>
        <p:spPr>
          <a:xfrm>
            <a:off x="2225040" y="3398520"/>
            <a:ext cx="81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৫টি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C7016-492B-4722-BC1C-DEBD202A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2632" y="250678"/>
            <a:ext cx="2971800" cy="24384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DD8D8A-EE51-4BD9-A979-14766DAB681F}"/>
              </a:ext>
            </a:extLst>
          </p:cNvPr>
          <p:cNvSpPr txBox="1"/>
          <p:nvPr/>
        </p:nvSpPr>
        <p:spPr>
          <a:xfrm>
            <a:off x="107206" y="250678"/>
            <a:ext cx="529232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444500" h="444500" prst="softRound"/>
              <a:bevelB w="444500" h="444500" prst="convex"/>
            </a:sp3d>
          </a:bodyPr>
          <a:lstStyle/>
          <a:p>
            <a:r>
              <a:rPr lang="bn-IN" sz="9600" dirty="0">
                <a:solidFill>
                  <a:srgbClr val="E67E6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dirty="0">
              <a:solidFill>
                <a:srgbClr val="E67E6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65EA6F8C-9472-48E3-9F9F-079A20525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7BF72E-422E-4764-8D78-CC0A688B0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141B7BE-6439-4351-BCE0-72F7699395C7}"/>
              </a:ext>
            </a:extLst>
          </p:cNvPr>
          <p:cNvSpPr txBox="1">
            <a:spLocks/>
          </p:cNvSpPr>
          <p:nvPr/>
        </p:nvSpPr>
        <p:spPr>
          <a:xfrm>
            <a:off x="7438794" y="9164149"/>
            <a:ext cx="5790697" cy="5476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16" name="正方形/長方形 25">
            <a:extLst>
              <a:ext uri="{FF2B5EF4-FFF2-40B4-BE49-F238E27FC236}">
                <a16:creationId xmlns:a16="http://schemas.microsoft.com/office/drawing/2014/main" id="{491E09ED-A207-4C52-B1C2-47721D834BB7}"/>
              </a:ext>
            </a:extLst>
          </p:cNvPr>
          <p:cNvSpPr/>
          <p:nvPr/>
        </p:nvSpPr>
        <p:spPr>
          <a:xfrm>
            <a:off x="-3070747" y="-300251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id="{B770B14A-7A8B-482D-9E22-2C7611DCF705}"/>
              </a:ext>
            </a:extLst>
          </p:cNvPr>
          <p:cNvSpPr txBox="1">
            <a:spLocks/>
          </p:cNvSpPr>
          <p:nvPr/>
        </p:nvSpPr>
        <p:spPr>
          <a:xfrm>
            <a:off x="14065348" y="9132537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459DFB-86F3-43FA-8567-2EA6E426AE90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CCC2CE35-7861-452B-BE0D-5A449B964C81}"/>
              </a:ext>
            </a:extLst>
          </p:cNvPr>
          <p:cNvSpPr txBox="1">
            <a:spLocks/>
          </p:cNvSpPr>
          <p:nvPr/>
        </p:nvSpPr>
        <p:spPr>
          <a:xfrm>
            <a:off x="3689817" y="2310366"/>
            <a:ext cx="6400114" cy="2119743"/>
          </a:xfrm>
          <a:prstGeom prst="rect">
            <a:avLst/>
          </a:prstGeom>
        </p:spPr>
        <p:txBody>
          <a:bodyPr anchor="b">
            <a:noAutofit/>
            <a:scene3d>
              <a:camera prst="perspectiveAbove"/>
              <a:lightRig rig="threePt" dir="t"/>
            </a:scene3d>
            <a:sp3d>
              <a:bevelT w="19050" h="171450"/>
              <a:bevelB w="184150" h="2159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Route 159 Light" pitchFamily="50" charset="0"/>
                <a:ea typeface="+mj-ea"/>
                <a:cs typeface="+mj-cs"/>
              </a:defRPr>
            </a:lvl1pPr>
          </a:lstStyle>
          <a:p>
            <a:r>
              <a:rPr kumimoji="1" lang="en-US" altLang="ja-JP" sz="19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kumimoji="1" lang="ja-JP" altLang="en-US" sz="19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C9518-967C-475A-9F67-3CD6DED2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43" y="1876345"/>
            <a:ext cx="3704174" cy="4981655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0AA5418F-941B-4BE1-B54A-AC8AEDD17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0" y="15767"/>
            <a:ext cx="1361090" cy="797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1EE842-B91F-42B8-92A3-916231FB5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" y="-53458"/>
            <a:ext cx="1659010" cy="8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59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CEE3FA-58CC-4ED2-9FBC-1F0298B06EAE}"/>
              </a:ext>
            </a:extLst>
          </p:cNvPr>
          <p:cNvSpPr txBox="1"/>
          <p:nvPr/>
        </p:nvSpPr>
        <p:spPr>
          <a:xfrm>
            <a:off x="1818830" y="1791142"/>
            <a:ext cx="671252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চতুর্থ </a:t>
            </a:r>
          </a:p>
          <a:p>
            <a:r>
              <a:rPr lang="bn-IN" sz="60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বিজ্ঞান</a:t>
            </a:r>
          </a:p>
          <a:p>
            <a:r>
              <a:rPr lang="bn-IN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উদ্ভিদ</a:t>
            </a:r>
            <a:r>
              <a:rPr lang="en-US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027EE-2427-4CA1-BDCF-B463788299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407" y="2132374"/>
            <a:ext cx="2568653" cy="472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BED914-0F65-458A-B4E9-8E2D10466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494" y="2595549"/>
            <a:ext cx="1350498" cy="1341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0D39CD-DC83-444D-B017-43EF17961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484" y="1909606"/>
            <a:ext cx="1350498" cy="1341878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8B21C2A1-1DD0-4BEF-A7FC-561E69AAE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75328A-C73E-4E62-8D5C-D7B7987D8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  <p:sp>
        <p:nvSpPr>
          <p:cNvPr id="3" name="Star: 24 Points 9">
            <a:extLst>
              <a:ext uri="{FF2B5EF4-FFF2-40B4-BE49-F238E27FC236}">
                <a16:creationId xmlns:a16="http://schemas.microsoft.com/office/drawing/2014/main" id="{4814C45C-3178-4482-A7D0-7300879106C8}"/>
              </a:ext>
            </a:extLst>
          </p:cNvPr>
          <p:cNvSpPr/>
          <p:nvPr/>
        </p:nvSpPr>
        <p:spPr>
          <a:xfrm>
            <a:off x="10690279" y="511234"/>
            <a:ext cx="1190171" cy="1015605"/>
          </a:xfrm>
          <a:prstGeom prst="star24">
            <a:avLst>
              <a:gd name="adj" fmla="val 5111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19D1A7A7-15B6-4AB6-80A1-8A53271A9389}"/>
              </a:ext>
            </a:extLst>
          </p:cNvPr>
          <p:cNvSpPr txBox="1"/>
          <p:nvPr/>
        </p:nvSpPr>
        <p:spPr>
          <a:xfrm>
            <a:off x="3717650" y="487499"/>
            <a:ext cx="565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 দেখ এবং একটু চিন্তা কর 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20CBFA-A2B3-4D81-9CCD-1BE7F9E8E7A2}"/>
              </a:ext>
            </a:extLst>
          </p:cNvPr>
          <p:cNvSpPr/>
          <p:nvPr/>
        </p:nvSpPr>
        <p:spPr>
          <a:xfrm>
            <a:off x="3962987" y="5394447"/>
            <a:ext cx="3847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CFD954E-2417-4B31-B912-C67351C09B74}"/>
              </a:ext>
            </a:extLst>
          </p:cNvPr>
          <p:cNvSpPr/>
          <p:nvPr/>
        </p:nvSpPr>
        <p:spPr>
          <a:xfrm>
            <a:off x="4017706" y="5442474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B5DCA-FB0B-40D1-8414-AECE8E438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04" y="2055613"/>
            <a:ext cx="3048053" cy="2150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FA2F4B-6957-40DA-96EF-A19FA98A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52" y="2055613"/>
            <a:ext cx="2711848" cy="2150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AE667-B192-476A-BF11-D74387598E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b="52202"/>
          <a:stretch/>
        </p:blipFill>
        <p:spPr>
          <a:xfrm>
            <a:off x="6545789" y="2055614"/>
            <a:ext cx="2720131" cy="2174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D97EE4-B810-4612-B3A2-B1F677B003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6" t="21619" b="9505"/>
          <a:stretch/>
        </p:blipFill>
        <p:spPr>
          <a:xfrm>
            <a:off x="24181" y="2055613"/>
            <a:ext cx="3048054" cy="215062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C8F2081A-F2DB-41AE-B937-DA555966E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E949B4-98A1-4E63-B1CC-8E4719C0D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5AEAB9-731B-4EF4-9E21-1EF5E4F833FE}"/>
              </a:ext>
            </a:extLst>
          </p:cNvPr>
          <p:cNvSpPr/>
          <p:nvPr/>
        </p:nvSpPr>
        <p:spPr>
          <a:xfrm>
            <a:off x="2522483" y="3281500"/>
            <a:ext cx="920706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আবাসস্থলের ভিত্তিতে উদ্ভিদ ও প্রাণীর বিভিন্নতা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4F22E-0DF1-402C-99B7-F0897285BF58}"/>
              </a:ext>
            </a:extLst>
          </p:cNvPr>
          <p:cNvSpPr txBox="1"/>
          <p:nvPr/>
        </p:nvSpPr>
        <p:spPr>
          <a:xfrm>
            <a:off x="223724" y="413278"/>
            <a:ext cx="6886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A998937E-4027-4469-9526-CEF7FFB5F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D33586-8DBB-4EF4-9134-382CE4B35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D5746174-5796-40BF-92BF-6C41B172D429}"/>
              </a:ext>
            </a:extLst>
          </p:cNvPr>
          <p:cNvSpPr txBox="1">
            <a:spLocks/>
          </p:cNvSpPr>
          <p:nvPr/>
        </p:nvSpPr>
        <p:spPr>
          <a:xfrm>
            <a:off x="1138344" y="3498049"/>
            <a:ext cx="9758256" cy="9591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i="0" kern="1200" baseline="0">
                <a:solidFill>
                  <a:schemeClr val="bg1"/>
                </a:solidFill>
                <a:latin typeface="Route 159 SemiBold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bn-IN" altLang="ja-JP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kumimoji="1" lang="en-US" altLang="ja-JP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1" lang="bn-IN" altLang="ja-JP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kumimoji="1" lang="en-US" altLang="ja-JP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kumimoji="1" lang="bn-IN" altLang="ja-JP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kumimoji="1" lang="en-US" altLang="ja-JP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1" lang="as-IN" altLang="ja-JP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স্থানে উদ্ভিদ ও প্রাণীর উপরে সেই স্থানের পরিবেশের বিভিন্ন প্রভাব উল্লেখ করতে পারবে 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21B02-D9AB-4781-BE9D-96850942D351}"/>
              </a:ext>
            </a:extLst>
          </p:cNvPr>
          <p:cNvSpPr/>
          <p:nvPr/>
        </p:nvSpPr>
        <p:spPr>
          <a:xfrm>
            <a:off x="344281" y="885900"/>
            <a:ext cx="1139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D390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NikoshBAN" pitchFamily="2" charset="0"/>
              </a:rPr>
              <a:t>শি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D3908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39C170-5E45-4C3D-9E4D-CD26ACBE1543}"/>
              </a:ext>
            </a:extLst>
          </p:cNvPr>
          <p:cNvSpPr/>
          <p:nvPr/>
        </p:nvSpPr>
        <p:spPr>
          <a:xfrm>
            <a:off x="1138343" y="1084249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285B11"/>
                </a:solidFill>
                <a:cs typeface="NikoshBAN" pitchFamily="2" charset="0"/>
              </a:rPr>
              <a:t>খন</a:t>
            </a:r>
            <a:r>
              <a:rPr lang="bn-IN" sz="4000" dirty="0">
                <a:solidFill>
                  <a:srgbClr val="285B11"/>
                </a:solidFill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285B11"/>
                </a:solidFill>
                <a:cs typeface="NikoshBAN" pitchFamily="2" charset="0"/>
              </a:rPr>
              <a:t>ফল</a:t>
            </a:r>
            <a:endParaRPr lang="en-US" sz="4000" dirty="0">
              <a:solidFill>
                <a:srgbClr val="285B1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BBEAF6-19D8-49B3-8DC2-D0E671E7FF43}"/>
              </a:ext>
            </a:extLst>
          </p:cNvPr>
          <p:cNvSpPr/>
          <p:nvPr/>
        </p:nvSpPr>
        <p:spPr>
          <a:xfrm>
            <a:off x="1293750" y="1741335"/>
            <a:ext cx="9332686" cy="45719"/>
          </a:xfrm>
          <a:prstGeom prst="rect">
            <a:avLst/>
          </a:prstGeom>
          <a:solidFill>
            <a:srgbClr val="316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A0966CCA-B782-4B34-A21C-569B1105B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D2F729-DDE4-4791-812A-DC433BD9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E875E58-3021-4625-9F26-F19170111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2" t="42120"/>
          <a:stretch/>
        </p:blipFill>
        <p:spPr>
          <a:xfrm>
            <a:off x="199484" y="552078"/>
            <a:ext cx="3452329" cy="21839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B04862-4153-430F-81DE-EE576CD7BD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7935" r="10732" b="15161"/>
          <a:stretch/>
        </p:blipFill>
        <p:spPr>
          <a:xfrm>
            <a:off x="8709486" y="552078"/>
            <a:ext cx="3369294" cy="215330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0D1F1D-7C40-4A73-BF45-14A63319F0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7259" r="9676" b="14425"/>
          <a:stretch/>
        </p:blipFill>
        <p:spPr>
          <a:xfrm>
            <a:off x="199484" y="3112494"/>
            <a:ext cx="3452329" cy="212318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21DD93-85F8-44F7-974C-E03BD1A034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11190" r="10017" b="13957"/>
          <a:stretch/>
        </p:blipFill>
        <p:spPr>
          <a:xfrm>
            <a:off x="4411353" y="552077"/>
            <a:ext cx="3369294" cy="215330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8EB962-7FE0-4794-AC05-9812A85D3F0B}"/>
              </a:ext>
            </a:extLst>
          </p:cNvPr>
          <p:cNvSpPr/>
          <p:nvPr/>
        </p:nvSpPr>
        <p:spPr>
          <a:xfrm>
            <a:off x="2184006" y="5941458"/>
            <a:ext cx="6886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C65A6-3D87-460D-A6E9-742B68D9BF2C}"/>
              </a:ext>
            </a:extLst>
          </p:cNvPr>
          <p:cNvSpPr txBox="1"/>
          <p:nvPr/>
        </p:nvSpPr>
        <p:spPr>
          <a:xfrm>
            <a:off x="425053" y="6019938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203065-3CB7-4BBD-932E-04A20AA98021}"/>
              </a:ext>
            </a:extLst>
          </p:cNvPr>
          <p:cNvSpPr/>
          <p:nvPr/>
        </p:nvSpPr>
        <p:spPr>
          <a:xfrm>
            <a:off x="2761921" y="5980698"/>
            <a:ext cx="625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CA2C5-2383-47C8-9CAB-05A51FC022CF}"/>
              </a:ext>
            </a:extLst>
          </p:cNvPr>
          <p:cNvSpPr/>
          <p:nvPr/>
        </p:nvSpPr>
        <p:spPr>
          <a:xfrm>
            <a:off x="5267168" y="1388342"/>
            <a:ext cx="2082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44106-49CF-4BF4-BC17-A5FF3FFB0498}"/>
              </a:ext>
            </a:extLst>
          </p:cNvPr>
          <p:cNvSpPr/>
          <p:nvPr/>
        </p:nvSpPr>
        <p:spPr>
          <a:xfrm>
            <a:off x="828254" y="1400891"/>
            <a:ext cx="2103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6BEAA4-28BB-4700-B50C-1FDDF69EE149}"/>
              </a:ext>
            </a:extLst>
          </p:cNvPr>
          <p:cNvSpPr/>
          <p:nvPr/>
        </p:nvSpPr>
        <p:spPr>
          <a:xfrm>
            <a:off x="547988" y="4174084"/>
            <a:ext cx="249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ভূমির পরিবেশ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DED14-2FFB-4B4D-B6E4-8CCEA254F69D}"/>
              </a:ext>
            </a:extLst>
          </p:cNvPr>
          <p:cNvSpPr/>
          <p:nvPr/>
        </p:nvSpPr>
        <p:spPr>
          <a:xfrm>
            <a:off x="9434762" y="1400891"/>
            <a:ext cx="2010487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বনজ পরিবেশ 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03D7D8-487A-4AB8-893C-F324A150F50B}"/>
              </a:ext>
            </a:extLst>
          </p:cNvPr>
          <p:cNvSpPr/>
          <p:nvPr/>
        </p:nvSpPr>
        <p:spPr>
          <a:xfrm>
            <a:off x="3651813" y="6021406"/>
            <a:ext cx="5940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DF643B-4D8C-4787-9E9E-235F63DAD3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8"/>
          <a:stretch/>
        </p:blipFill>
        <p:spPr>
          <a:xfrm>
            <a:off x="8774888" y="3085377"/>
            <a:ext cx="3330236" cy="21781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1A0827-CB02-469B-8018-34A32A66A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27" y="3167504"/>
            <a:ext cx="3431653" cy="2123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FDE016-6E06-4CF1-886C-570DDCB99D1E}"/>
              </a:ext>
            </a:extLst>
          </p:cNvPr>
          <p:cNvSpPr/>
          <p:nvPr/>
        </p:nvSpPr>
        <p:spPr>
          <a:xfrm>
            <a:off x="4854821" y="3249257"/>
            <a:ext cx="2307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0"/>
                <a:solidFill>
                  <a:schemeClr val="bg2">
                    <a:lumMod val="9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FE528-6D3B-4CBB-81A6-1CFA516F3C51}"/>
              </a:ext>
            </a:extLst>
          </p:cNvPr>
          <p:cNvSpPr/>
          <p:nvPr/>
        </p:nvSpPr>
        <p:spPr>
          <a:xfrm>
            <a:off x="9033967" y="3467389"/>
            <a:ext cx="30364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Picture 17">
            <a:hlinkClick r:id="rId8"/>
            <a:extLst>
              <a:ext uri="{FF2B5EF4-FFF2-40B4-BE49-F238E27FC236}">
                <a16:creationId xmlns:a16="http://schemas.microsoft.com/office/drawing/2014/main" id="{F098E04A-AC9C-486C-ACD3-C2AA066F6B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C3B676-746A-4118-94E2-0C24587A2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0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2" grpId="0"/>
      <p:bldP spid="2" grpId="1"/>
      <p:bldP spid="4" grpId="0"/>
      <p:bldP spid="5" grpId="0"/>
      <p:bldP spid="12" grpId="0"/>
      <p:bldP spid="13" grpId="0"/>
      <p:bldP spid="16" grpId="0"/>
      <p:bldP spid="16" grpId="1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CD6305-08C7-4ADF-8995-5B501E64C09F}"/>
              </a:ext>
            </a:extLst>
          </p:cNvPr>
          <p:cNvSpPr/>
          <p:nvPr/>
        </p:nvSpPr>
        <p:spPr>
          <a:xfrm>
            <a:off x="4623876" y="6150479"/>
            <a:ext cx="3857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F4C490-8A52-44A2-B4EC-A69C469A748A}"/>
              </a:ext>
            </a:extLst>
          </p:cNvPr>
          <p:cNvSpPr/>
          <p:nvPr/>
        </p:nvSpPr>
        <p:spPr>
          <a:xfrm>
            <a:off x="4030183" y="6258193"/>
            <a:ext cx="4532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A1E627-1C68-4BD7-8D65-A261FE830BC2}"/>
              </a:ext>
            </a:extLst>
          </p:cNvPr>
          <p:cNvSpPr/>
          <p:nvPr/>
        </p:nvSpPr>
        <p:spPr>
          <a:xfrm>
            <a:off x="4750679" y="6150479"/>
            <a:ext cx="2930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শ।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521857-742A-4C44-A158-0E346CF54E9D}"/>
              </a:ext>
            </a:extLst>
          </p:cNvPr>
          <p:cNvSpPr/>
          <p:nvPr/>
        </p:nvSpPr>
        <p:spPr>
          <a:xfrm>
            <a:off x="268012" y="6155350"/>
            <a:ext cx="11256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মরুভূমি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686B3E-7147-4B27-9E7D-67E78C8E8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" b="7491"/>
          <a:stretch/>
        </p:blipFill>
        <p:spPr>
          <a:xfrm>
            <a:off x="488204" y="554889"/>
            <a:ext cx="11127828" cy="5541039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65235AFC-358C-4F5E-993F-E62E063A1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B5994-E42C-4433-BCF8-B3748A75E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0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08AE7B-AB6E-431E-B79A-B956E590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52" y="78296"/>
            <a:ext cx="9151733" cy="601328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748717-9548-4205-B6C7-50A38D2984D6}"/>
              </a:ext>
            </a:extLst>
          </p:cNvPr>
          <p:cNvSpPr/>
          <p:nvPr/>
        </p:nvSpPr>
        <p:spPr>
          <a:xfrm>
            <a:off x="4536411" y="6117755"/>
            <a:ext cx="3847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A9705A-E360-42B0-8DD6-7CD2A935A19F}"/>
              </a:ext>
            </a:extLst>
          </p:cNvPr>
          <p:cNvSpPr/>
          <p:nvPr/>
        </p:nvSpPr>
        <p:spPr>
          <a:xfrm>
            <a:off x="4607967" y="6143927"/>
            <a:ext cx="3437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83C4B-EDE0-4A63-95E1-A210C5BD8897}"/>
              </a:ext>
            </a:extLst>
          </p:cNvPr>
          <p:cNvSpPr/>
          <p:nvPr/>
        </p:nvSpPr>
        <p:spPr>
          <a:xfrm>
            <a:off x="2120088" y="6170099"/>
            <a:ext cx="8680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ন-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স।</a:t>
            </a:r>
            <a:endParaRPr lang="en-US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3547B3-55CD-4AA0-8D30-F501BAC06D16}"/>
              </a:ext>
            </a:extLst>
          </p:cNvPr>
          <p:cNvSpPr/>
          <p:nvPr/>
        </p:nvSpPr>
        <p:spPr>
          <a:xfrm>
            <a:off x="807017" y="6143926"/>
            <a:ext cx="10785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পাতাগুলো মোমের মত প্রলেপ বিশিষ্ট 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যা পানি ধরে রাখতে সাহায্য করে।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25822F1E-2C8B-4B13-8D39-602DCB501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227" y="5954"/>
            <a:ext cx="898773" cy="526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4C3688-87CE-438D-84B1-FB70FD2F1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-7739"/>
            <a:ext cx="746760" cy="40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2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1478</Words>
  <Application>Microsoft Office PowerPoint</Application>
  <PresentationFormat>Widescreen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游ゴシック</vt:lpstr>
      <vt:lpstr>游ゴシック Light</vt:lpstr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90</cp:revision>
  <dcterms:created xsi:type="dcterms:W3CDTF">2020-11-29T21:54:43Z</dcterms:created>
  <dcterms:modified xsi:type="dcterms:W3CDTF">2020-12-09T05:19:32Z</dcterms:modified>
</cp:coreProperties>
</file>