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9" r:id="rId2"/>
    <p:sldId id="271" r:id="rId3"/>
    <p:sldId id="272" r:id="rId4"/>
    <p:sldId id="273" r:id="rId5"/>
    <p:sldId id="262" r:id="rId6"/>
    <p:sldId id="274" r:id="rId7"/>
    <p:sldId id="287" r:id="rId8"/>
    <p:sldId id="277" r:id="rId9"/>
    <p:sldId id="270" r:id="rId10"/>
    <p:sldId id="289" r:id="rId11"/>
    <p:sldId id="285" r:id="rId12"/>
    <p:sldId id="261" r:id="rId13"/>
    <p:sldId id="268" r:id="rId14"/>
    <p:sldId id="286" r:id="rId15"/>
    <p:sldId id="267" r:id="rId16"/>
    <p:sldId id="257" r:id="rId17"/>
    <p:sldId id="263" r:id="rId18"/>
    <p:sldId id="275" r:id="rId19"/>
    <p:sldId id="278" r:id="rId20"/>
    <p:sldId id="279" r:id="rId21"/>
    <p:sldId id="281" r:id="rId22"/>
    <p:sldId id="283" r:id="rId23"/>
    <p:sldId id="282" r:id="rId24"/>
    <p:sldId id="28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45" autoAdjust="0"/>
    <p:restoredTop sz="95501" autoAdjust="0"/>
  </p:normalViewPr>
  <p:slideViewPr>
    <p:cSldViewPr snapToGrid="0">
      <p:cViewPr varScale="1">
        <p:scale>
          <a:sx n="72" d="100"/>
          <a:sy n="72" d="100"/>
        </p:scale>
        <p:origin x="90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8819F3-C26B-4CC2-8AE6-B62B93F224C4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D1C38-43DE-464E-B34E-AC1FD86FF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170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mtClean="0"/>
              <a:t>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D1C38-43DE-464E-B34E-AC1FD86FF8E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67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D1C38-43DE-464E-B34E-AC1FD86FF8E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429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D1C38-43DE-464E-B34E-AC1FD86FF8E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702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586E-CB4F-4DBB-8636-DB0FE837A005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98B8-4ADB-4571-A937-1ABBDD6E9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43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586E-CB4F-4DBB-8636-DB0FE837A005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98B8-4ADB-4571-A937-1ABBDD6E9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20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586E-CB4F-4DBB-8636-DB0FE837A005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98B8-4ADB-4571-A937-1ABBDD6E9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774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586E-CB4F-4DBB-8636-DB0FE837A005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98B8-4ADB-4571-A937-1ABBDD6E9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05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586E-CB4F-4DBB-8636-DB0FE837A005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98B8-4ADB-4571-A937-1ABBDD6E9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333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586E-CB4F-4DBB-8636-DB0FE837A005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98B8-4ADB-4571-A937-1ABBDD6E9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178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586E-CB4F-4DBB-8636-DB0FE837A005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98B8-4ADB-4571-A937-1ABBDD6E9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594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586E-CB4F-4DBB-8636-DB0FE837A005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98B8-4ADB-4571-A937-1ABBDD6E9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400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586E-CB4F-4DBB-8636-DB0FE837A005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98B8-4ADB-4571-A937-1ABBDD6E9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8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586E-CB4F-4DBB-8636-DB0FE837A005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98B8-4ADB-4571-A937-1ABBDD6E9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539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586E-CB4F-4DBB-8636-DB0FE837A005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98B8-4ADB-4571-A937-1ABBDD6E9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37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1586E-CB4F-4DBB-8636-DB0FE837A005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398B8-4ADB-4571-A937-1ABBDD6E9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07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22058" y="783770"/>
            <a:ext cx="3472542" cy="1569660"/>
          </a:xfrm>
          <a:prstGeom prst="rect">
            <a:avLst/>
          </a:prstGeom>
          <a:noFill/>
          <a:ln w="76200">
            <a:solidFill>
              <a:srgbClr val="C00000"/>
            </a:solidFill>
          </a:ln>
          <a:effectLst>
            <a:glow rad="101600">
              <a:srgbClr val="00206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gettyimages-1B65075_0087-640_adp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3086" y="2462076"/>
            <a:ext cx="9100457" cy="3938724"/>
          </a:xfrm>
          <a:prstGeom prst="rect">
            <a:avLst/>
          </a:prstGeom>
          <a:ln>
            <a:noFill/>
          </a:ln>
          <a:effectLst>
            <a:glow rad="228600">
              <a:srgbClr val="FFFFFF">
                <a:alpha val="40000"/>
              </a:srgbClr>
            </a:glow>
          </a:effectLst>
          <a:scene3d>
            <a:camera prst="orthographicFront"/>
            <a:lightRig rig="threePt" dir="t">
              <a:rot lat="0" lon="0" rev="2100000"/>
            </a:lightRig>
          </a:scene3d>
          <a:sp3d>
            <a:bevelT w="152400" h="101600" prst="slope"/>
          </a:sp3d>
        </p:spPr>
      </p:pic>
    </p:spTree>
    <p:extLst>
      <p:ext uri="{BB962C8B-B14F-4D97-AF65-F5344CB8AC3E}">
        <p14:creationId xmlns:p14="http://schemas.microsoft.com/office/powerpoint/2010/main" val="365637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82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76758" y="5499354"/>
            <a:ext cx="3774559" cy="769441"/>
          </a:xfrm>
          <a:prstGeom prst="rect">
            <a:avLst/>
          </a:prstGeom>
          <a:noFill/>
          <a:ln w="76200">
            <a:solidFill>
              <a:srgbClr val="7030A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নৌকা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633294" y="4313136"/>
            <a:ext cx="661489" cy="1037690"/>
          </a:xfrm>
          <a:prstGeom prst="downArrow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426" y="607189"/>
            <a:ext cx="8086779" cy="3557419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398146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714" y="410966"/>
            <a:ext cx="9352602" cy="5309399"/>
          </a:xfrm>
          <a:prstGeom prst="rect">
            <a:avLst/>
          </a:prstGeom>
          <a:ln w="76200">
            <a:solidFill>
              <a:srgbClr val="7030A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2639113" y="6020682"/>
            <a:ext cx="6400800" cy="646331"/>
          </a:xfrm>
          <a:prstGeom prst="rect">
            <a:avLst/>
          </a:prstGeom>
          <a:noFill/>
          <a:ln w="76200"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ইঞ্জিন চালিত নৌকা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7549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2" y="424543"/>
            <a:ext cx="5812969" cy="3929689"/>
          </a:xfrm>
          <a:prstGeom prst="rect">
            <a:avLst/>
          </a:prstGeom>
          <a:ln w="76200"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543" y="381681"/>
            <a:ext cx="5441497" cy="4027665"/>
          </a:xfrm>
          <a:prstGeom prst="rect">
            <a:avLst/>
          </a:prstGeom>
          <a:ln w="76200">
            <a:solidFill>
              <a:schemeClr val="accent5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1137559" y="5601426"/>
            <a:ext cx="4103914" cy="1107996"/>
          </a:xfrm>
          <a:prstGeom prst="rect">
            <a:avLst/>
          </a:prstGeom>
          <a:noFill/>
          <a:ln w="76200">
            <a:solidFill>
              <a:srgbClr val="7030A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স্পীড বোট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06341" y="5577133"/>
            <a:ext cx="4245429" cy="1107996"/>
          </a:xfrm>
          <a:prstGeom prst="rect">
            <a:avLst/>
          </a:prstGeom>
          <a:noFill/>
          <a:ln w="76200">
            <a:solidFill>
              <a:srgbClr val="7030A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স্পীড বোট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2804845" y="4530903"/>
            <a:ext cx="852755" cy="924675"/>
          </a:xfrm>
          <a:prstGeom prst="downArrow">
            <a:avLst/>
          </a:prstGeom>
          <a:ln w="76200">
            <a:solidFill>
              <a:srgbClr val="7030A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9049820" y="4530902"/>
            <a:ext cx="852755" cy="924675"/>
          </a:xfrm>
          <a:prstGeom prst="downArrow">
            <a:avLst/>
          </a:prstGeom>
          <a:ln w="76200">
            <a:solidFill>
              <a:srgbClr val="7030A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4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2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979" y="728914"/>
            <a:ext cx="6963119" cy="3722459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4652691" y="5322181"/>
            <a:ext cx="2905324" cy="1107996"/>
          </a:xfrm>
          <a:prstGeom prst="rect">
            <a:avLst/>
          </a:prstGeom>
          <a:noFill/>
          <a:ln w="76200"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লঞ্চ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876169" y="4613741"/>
            <a:ext cx="458369" cy="601677"/>
          </a:xfrm>
          <a:prstGeom prst="downArrow">
            <a:avLst/>
          </a:prstGeom>
          <a:ln w="76200">
            <a:solidFill>
              <a:srgbClr val="7030A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333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37" y="710695"/>
            <a:ext cx="8070972" cy="3210141"/>
          </a:xfrm>
          <a:prstGeom prst="rect">
            <a:avLst/>
          </a:prstGeom>
          <a:ln w="76200">
            <a:solidFill>
              <a:srgbClr val="0070C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4552282" y="4925837"/>
            <a:ext cx="2466109" cy="830997"/>
          </a:xfrm>
          <a:prstGeom prst="rect">
            <a:avLst/>
          </a:prstGeom>
          <a:noFill/>
          <a:ln w="76200">
            <a:solidFill>
              <a:srgbClr val="0070C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স্টিমার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446964" y="4054790"/>
            <a:ext cx="676743" cy="871047"/>
          </a:xfrm>
          <a:prstGeom prst="downArrow">
            <a:avLst/>
          </a:prstGeom>
          <a:ln w="76200">
            <a:solidFill>
              <a:srgbClr val="7030A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567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915" y="660810"/>
            <a:ext cx="7658349" cy="4299117"/>
          </a:xfrm>
          <a:prstGeom prst="rect">
            <a:avLst/>
          </a:prstGeom>
          <a:ln w="76200"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4932964" y="5552488"/>
            <a:ext cx="2804249" cy="707886"/>
          </a:xfrm>
          <a:prstGeom prst="rect">
            <a:avLst/>
          </a:prstGeom>
          <a:noFill/>
          <a:ln w="76200">
            <a:solidFill>
              <a:srgbClr val="7030A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বিমান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5947001" y="5043556"/>
            <a:ext cx="776176" cy="425303"/>
          </a:xfrm>
          <a:prstGeom prst="downArrow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2712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2" t="11327" r="372" b="3593"/>
          <a:stretch/>
        </p:blipFill>
        <p:spPr>
          <a:xfrm>
            <a:off x="3158836" y="637576"/>
            <a:ext cx="6276109" cy="4055631"/>
          </a:xfrm>
          <a:prstGeom prst="rect">
            <a:avLst/>
          </a:prstGeom>
          <a:ln w="76200"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4373344" y="5498391"/>
            <a:ext cx="3827721" cy="646331"/>
          </a:xfrm>
          <a:prstGeom prst="rect">
            <a:avLst/>
          </a:prstGeom>
          <a:noFill/>
          <a:ln w="76200"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উড়ন্ত বিমান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754288" y="4750858"/>
            <a:ext cx="871870" cy="583141"/>
          </a:xfrm>
          <a:prstGeom prst="downArrow">
            <a:avLst/>
          </a:prstGeom>
          <a:ln w="76200">
            <a:solidFill>
              <a:srgbClr val="7030A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210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254" y="567618"/>
            <a:ext cx="6484125" cy="4196604"/>
          </a:xfrm>
          <a:prstGeom prst="rect">
            <a:avLst/>
          </a:prstGeom>
          <a:ln w="76200">
            <a:solidFill>
              <a:srgbClr val="7030A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4606293" y="5644363"/>
            <a:ext cx="4061637" cy="769441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উড়োজাহাজ 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6207620" y="4853418"/>
            <a:ext cx="564191" cy="701749"/>
          </a:xfrm>
          <a:prstGeom prst="downArrow">
            <a:avLst/>
          </a:prstGeom>
          <a:ln w="76200">
            <a:solidFill>
              <a:srgbClr val="7030A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539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1912" y="496726"/>
            <a:ext cx="6183085" cy="144655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 </a:t>
            </a:r>
            <a:endParaRPr lang="en-US" sz="8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5855" y="2130936"/>
            <a:ext cx="2425268" cy="646331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গোলাপ দল: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3760072"/>
            <a:ext cx="2314783" cy="646331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শাপলা দল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5409487"/>
            <a:ext cx="2219578" cy="646331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জবা দল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 rot="16200000">
            <a:off x="3573683" y="2050969"/>
            <a:ext cx="342729" cy="806267"/>
          </a:xfrm>
          <a:prstGeom prst="downArrow">
            <a:avLst/>
          </a:prstGeom>
          <a:ln>
            <a:solidFill>
              <a:srgbClr val="7030A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 rot="16200000">
            <a:off x="3616357" y="3757364"/>
            <a:ext cx="304800" cy="853688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16200000">
            <a:off x="3489598" y="5354105"/>
            <a:ext cx="304800" cy="881750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13490" y="2084258"/>
            <a:ext cx="7046150" cy="1200329"/>
          </a:xfrm>
          <a:prstGeom prst="rect">
            <a:avLst/>
          </a:prstGeom>
          <a:noFill/>
          <a:ln w="76200">
            <a:solidFill>
              <a:srgbClr val="7030A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স্থলপথে চলাচল যানবাহনেরএকটি তালিকা তৈরি কর।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308330" y="3861043"/>
            <a:ext cx="6951310" cy="1200329"/>
          </a:xfrm>
          <a:prstGeom prst="rect">
            <a:avLst/>
          </a:prstGeom>
          <a:noFill/>
          <a:ln w="76200">
            <a:solidFill>
              <a:srgbClr val="7030A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জলপথে চলাচল যানবাহনেরএকটি তালিকা তৈরি কর। 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296184" y="5194814"/>
            <a:ext cx="6963456" cy="1200329"/>
          </a:xfrm>
          <a:prstGeom prst="rect">
            <a:avLst/>
          </a:prstGeom>
          <a:noFill/>
          <a:ln w="76200">
            <a:solidFill>
              <a:srgbClr val="7030A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আকাশপথে চলাচল যানবাহনেরএকটি তালিকাতৈরিকর।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576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650298"/>
              </p:ext>
            </p:extLst>
          </p:nvPr>
        </p:nvGraphicFramePr>
        <p:xfrm>
          <a:off x="2292626" y="936282"/>
          <a:ext cx="8375373" cy="4572000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2791791"/>
                <a:gridCol w="2791791"/>
                <a:gridCol w="2791791"/>
              </a:tblGrid>
              <a:tr h="796856">
                <a:tc>
                  <a:txBody>
                    <a:bodyPr/>
                    <a:lstStyle/>
                    <a:p>
                      <a:pPr algn="ctr"/>
                      <a:r>
                        <a:rPr lang="bn-BD" sz="5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স্থলপথ</a:t>
                      </a:r>
                      <a:endParaRPr lang="en-US" sz="5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5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জলপথ</a:t>
                      </a:r>
                      <a:endParaRPr lang="en-US" sz="5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5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আকাশ</a:t>
                      </a:r>
                      <a:r>
                        <a:rPr lang="bn-BD" sz="5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পথ</a:t>
                      </a:r>
                      <a:endParaRPr lang="en-US" sz="5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796856">
                <a:tc>
                  <a:txBody>
                    <a:bodyPr/>
                    <a:lstStyle/>
                    <a:p>
                      <a:endParaRPr lang="en-US" sz="5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796856">
                <a:tc>
                  <a:txBody>
                    <a:bodyPr/>
                    <a:lstStyle/>
                    <a:p>
                      <a:endParaRPr lang="en-US" sz="5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40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796856">
                <a:tc>
                  <a:txBody>
                    <a:bodyPr/>
                    <a:lstStyle/>
                    <a:p>
                      <a:endParaRPr lang="en-US" sz="540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796856">
                <a:tc>
                  <a:txBody>
                    <a:bodyPr/>
                    <a:lstStyle/>
                    <a:p>
                      <a:endParaRPr lang="en-US" sz="540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1828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7199" y="1037080"/>
            <a:ext cx="5035827" cy="1107996"/>
          </a:xfrm>
          <a:prstGeom prst="rect">
            <a:avLst/>
          </a:prstGeom>
          <a:noFill/>
          <a:ln w="76200"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31165" y="3298370"/>
            <a:ext cx="7679635" cy="3046988"/>
          </a:xfrm>
          <a:prstGeom prst="rect">
            <a:avLst/>
          </a:prstGeom>
          <a:noFill/>
          <a:ln w="76200"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4800" smtClean="0">
                <a:latin typeface="NikoshBAN" panose="02000000000000000000" pitchFamily="2" charset="0"/>
                <a:cs typeface="NikoshBAN" panose="02000000000000000000" pitchFamily="2" charset="0"/>
              </a:rPr>
              <a:t>চায়না আক্তার</a:t>
            </a:r>
            <a:endParaRPr lang="bn-BD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bn-BD" sz="480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  <a:p>
            <a:pPr algn="ctr"/>
            <a:r>
              <a:rPr lang="bn-IN" sz="4800" smtClean="0">
                <a:latin typeface="NikoshBAN" panose="02000000000000000000" pitchFamily="2" charset="0"/>
                <a:cs typeface="NikoshBAN" panose="02000000000000000000" pitchFamily="2" charset="0"/>
              </a:rPr>
              <a:t>ঈশ্বরদী</a:t>
            </a:r>
            <a:r>
              <a:rPr lang="bn-BD" sz="480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বিদ্যালয়</a:t>
            </a:r>
          </a:p>
          <a:p>
            <a:pPr algn="ctr"/>
            <a:r>
              <a:rPr lang="bn-IN" sz="4800" smtClean="0">
                <a:latin typeface="NikoshBAN" panose="02000000000000000000" pitchFamily="2" charset="0"/>
                <a:cs typeface="NikoshBAN" panose="02000000000000000000" pitchFamily="2" charset="0"/>
              </a:rPr>
              <a:t>ভাঙ্গা </a:t>
            </a:r>
            <a:r>
              <a:rPr lang="bn-BD" sz="480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ফরিদপুর।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676899" y="2291737"/>
            <a:ext cx="578127" cy="859972"/>
          </a:xfrm>
          <a:prstGeom prst="downArrow">
            <a:avLst/>
          </a:prstGeom>
          <a:ln w="76200">
            <a:solidFill>
              <a:srgbClr val="7030A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96" b="36811"/>
          <a:stretch/>
        </p:blipFill>
        <p:spPr>
          <a:xfrm>
            <a:off x="733617" y="179721"/>
            <a:ext cx="2552922" cy="29719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38328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7718" y="1949056"/>
            <a:ext cx="10767060" cy="1938992"/>
          </a:xfrm>
          <a:prstGeom prst="rect">
            <a:avLst/>
          </a:prstGeom>
          <a:noFill/>
          <a:ln w="76200">
            <a:solidFill>
              <a:srgbClr val="C000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বলব তোমাদের পাঠ্য বইয়ের ৮নং ও ৯নং পৃষ্ঠা নিরবে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করএবং পাঠ্য বইয়ের যানবাহনের ছবি গুলো থেকে তুমি কোন ধরণের যানবাহনে যাতায়াত পছন্দ কর তা দেখ।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854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2071" y="341154"/>
            <a:ext cx="4717773" cy="1446550"/>
          </a:xfrm>
          <a:prstGeom prst="rect">
            <a:avLst/>
          </a:prstGeom>
          <a:noFill/>
          <a:ln w="76200"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r>
              <a:rPr lang="bn-BD" sz="8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1548" y="2239766"/>
            <a:ext cx="11529391" cy="4278094"/>
          </a:xfrm>
          <a:prstGeom prst="rect">
            <a:avLst/>
          </a:prstGeom>
          <a:noFill/>
          <a:ln w="76200">
            <a:solidFill>
              <a:srgbClr val="7030A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সঠিক উওরটি বল ।</a:t>
            </a:r>
          </a:p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কোনটি স্থলপথের যানবাহন ?</a:t>
            </a:r>
          </a:p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(১)উড়োজাহাজ  (২) নৌকা</a:t>
            </a:r>
          </a:p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(৩) বাস           (৪) লঞ্চ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 কোনটি আকাশপথের যানবাহন ?</a:t>
            </a:r>
          </a:p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(১)মটর সাইকেল  (২) উড়োজাহাজ</a:t>
            </a:r>
          </a:p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(৩) রিক্সা            (৪) নৌকা</a:t>
            </a:r>
          </a:p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কোনটি জলপথের যানবাহন ?</a:t>
            </a:r>
          </a:p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(১)বাস                (২) স্টিমার</a:t>
            </a:r>
          </a:p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(৩)ট্রেন                (৪)বিমান</a:t>
            </a:r>
          </a:p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445303" y="1787704"/>
            <a:ext cx="565079" cy="359595"/>
          </a:xfrm>
          <a:prstGeom prst="downArrow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24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4333" y="195522"/>
            <a:ext cx="6794204" cy="769441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92083" y="3081921"/>
            <a:ext cx="8175171" cy="3477875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। আকাশ পথে চলাচল করে-------যানবাহন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স্থলপথে চলাচল করে  ----------যানবাহন । </a:t>
            </a: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জলপথে চলাচল করে  ----------যানবাহন ।</a:t>
            </a:r>
          </a:p>
          <a:p>
            <a:pPr algn="ctr"/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671455" y="1208314"/>
            <a:ext cx="903514" cy="1586737"/>
          </a:xfrm>
          <a:prstGeom prst="downArrow">
            <a:avLst/>
          </a:prstGeom>
          <a:ln w="76200">
            <a:solidFill>
              <a:srgbClr val="7030A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723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3977" y="1012390"/>
            <a:ext cx="5312228" cy="1015663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সংক্ষেপে উওর লেখ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6965" y="4060374"/>
            <a:ext cx="8409214" cy="2308324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তোমার এলাকায় কী ধরনের যানবাহন দেখা যায় তার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একটি তালিকা তৈরি কর ।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তোমার এলাকায় যাতায়াতের জন্য তুমি কোন ধরনের  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যানবাহন পছন্দ কর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007429" y="2156322"/>
            <a:ext cx="1034143" cy="1904052"/>
          </a:xfrm>
          <a:prstGeom prst="downArrow">
            <a:avLst/>
          </a:prstGeom>
          <a:ln w="76200">
            <a:solidFill>
              <a:srgbClr val="7030A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529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88904" y="516834"/>
            <a:ext cx="3685524" cy="923330"/>
          </a:xfrm>
          <a:prstGeom prst="rect">
            <a:avLst/>
          </a:prstGeom>
          <a:noFill/>
          <a:ln w="76200">
            <a:solidFill>
              <a:srgbClr val="7030A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30" y="1344387"/>
            <a:ext cx="11251096" cy="4990152"/>
          </a:xfrm>
          <a:prstGeom prst="rect">
            <a:avLst/>
          </a:prstGeom>
          <a:ln w="76200"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4838035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43099" y="109030"/>
            <a:ext cx="8251372" cy="1862048"/>
          </a:xfrm>
          <a:prstGeom prst="rect">
            <a:avLst/>
          </a:prstGeom>
          <a:noFill/>
          <a:ln w="76200">
            <a:solidFill>
              <a:srgbClr val="7030A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30184" y="3833126"/>
            <a:ext cx="8251372" cy="2862322"/>
          </a:xfrm>
          <a:prstGeom prst="rect">
            <a:avLst/>
          </a:prstGeom>
          <a:noFill/>
          <a:ln w="76200">
            <a:solidFill>
              <a:srgbClr val="7030A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তৃতীয়</a:t>
            </a:r>
          </a:p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বিশ্বপরিচয়</a:t>
            </a:r>
          </a:p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 বিষয়বস্তুঃ যানবাহন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5921829" y="2122714"/>
            <a:ext cx="1077686" cy="1558775"/>
          </a:xfrm>
          <a:prstGeom prst="downArrow">
            <a:avLst/>
          </a:prstGeom>
          <a:ln w="76200">
            <a:solidFill>
              <a:srgbClr val="C000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968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2744" y="228600"/>
            <a:ext cx="8937170" cy="2646878"/>
          </a:xfrm>
          <a:prstGeom prst="rect">
            <a:avLst/>
          </a:prstGeom>
          <a:noFill/>
          <a:ln w="76200">
            <a:solidFill>
              <a:srgbClr val="7030A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1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62743" y="4624780"/>
            <a:ext cx="9122228" cy="2000548"/>
          </a:xfrm>
          <a:prstGeom prst="rect">
            <a:avLst/>
          </a:prstGeom>
          <a:noFill/>
          <a:ln w="76200">
            <a:solidFill>
              <a:srgbClr val="7030A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endParaRPr lang="bn-BD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ধরণের যানবাহন সম্পর্কে জানবে ও চিনতে পারবে ।</a:t>
            </a:r>
          </a:p>
          <a:p>
            <a:pPr algn="ctr"/>
            <a:endParaRPr lang="bn-BD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208815" y="2982687"/>
            <a:ext cx="821871" cy="1534884"/>
          </a:xfrm>
          <a:prstGeom prst="downArrow">
            <a:avLst/>
          </a:prstGeom>
          <a:solidFill>
            <a:srgbClr val="7030A0"/>
          </a:solidFill>
          <a:ln w="57150"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52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251" y="2040177"/>
            <a:ext cx="1811025" cy="1472483"/>
          </a:xfrm>
          <a:prstGeom prst="rect">
            <a:avLst/>
          </a:prstGeom>
          <a:ln w="5715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759" y="2051237"/>
            <a:ext cx="1948070" cy="1472483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429" y="2040177"/>
            <a:ext cx="1825940" cy="1472483"/>
          </a:xfrm>
          <a:prstGeom prst="rect">
            <a:avLst/>
          </a:prstGeom>
          <a:ln w="76200">
            <a:solidFill>
              <a:srgbClr val="7030A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969" y="2040177"/>
            <a:ext cx="1717214" cy="1450367"/>
          </a:xfrm>
          <a:prstGeom prst="rect">
            <a:avLst/>
          </a:prstGeom>
          <a:ln w="76200">
            <a:solidFill>
              <a:srgbClr val="7030A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27" y="4051546"/>
            <a:ext cx="2067339" cy="1499110"/>
          </a:xfrm>
          <a:prstGeom prst="rect">
            <a:avLst/>
          </a:prstGeom>
          <a:ln w="76200">
            <a:solidFill>
              <a:srgbClr val="7030A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194" y="4166376"/>
            <a:ext cx="1986532" cy="1466507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154" y="4133773"/>
            <a:ext cx="1942501" cy="1416883"/>
          </a:xfrm>
          <a:prstGeom prst="rect">
            <a:avLst/>
          </a:prstGeom>
          <a:ln w="76200">
            <a:solidFill>
              <a:srgbClr val="C00000"/>
            </a:solidFill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289764" y="512990"/>
            <a:ext cx="7791744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6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IN" sz="36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 কিছু ছবি দেখি।এগুলো কিসের ছবি শিক্ষার্থীরা বন্ধুরা বলোতো এগুলো আমরা কেন ব্যবহার করি।</a:t>
            </a:r>
            <a:endParaRPr lang="en-US" sz="3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2450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9086" y="1894115"/>
            <a:ext cx="10254345" cy="3046988"/>
          </a:xfrm>
          <a:prstGeom prst="rect">
            <a:avLst/>
          </a:prstGeom>
          <a:noFill/>
          <a:ln w="76200">
            <a:solidFill>
              <a:srgbClr val="C00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prstTxWarp prst="textDeflateBottom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ngle"/>
            </a:sp3d>
          </a:bodyPr>
          <a:lstStyle/>
          <a:p>
            <a:pPr algn="ctr"/>
            <a:r>
              <a:rPr lang="bn-IN" sz="9600" b="1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bn-BD" sz="9600" b="1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endParaRPr lang="bn-IN" sz="9600" b="1" smtClean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9600" b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যানবাহন</a:t>
            </a:r>
            <a:endParaRPr lang="en-US" sz="9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912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40" y="827249"/>
            <a:ext cx="2083864" cy="1955708"/>
          </a:xfrm>
          <a:prstGeom prst="rect">
            <a:avLst/>
          </a:prstGeom>
          <a:ln w="76200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168693" y="3613007"/>
            <a:ext cx="2601011" cy="923330"/>
          </a:xfrm>
          <a:prstGeom prst="rect">
            <a:avLst/>
          </a:prstGeom>
          <a:noFill/>
          <a:ln w="76200"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বাইসাকেল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1045128" y="2923662"/>
            <a:ext cx="1043491" cy="548640"/>
          </a:xfrm>
          <a:prstGeom prst="downArrow">
            <a:avLst/>
          </a:prstGeom>
          <a:ln w="76200">
            <a:solidFill>
              <a:srgbClr val="7030A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638" y="827249"/>
            <a:ext cx="2321049" cy="1836438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3666830" y="3613007"/>
            <a:ext cx="1262979" cy="769441"/>
          </a:xfrm>
          <a:prstGeom prst="rect">
            <a:avLst/>
          </a:prstGeom>
          <a:noFill/>
          <a:ln w="76200">
            <a:solidFill>
              <a:srgbClr val="C00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রিক্সা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4060675" y="2789025"/>
            <a:ext cx="698643" cy="683277"/>
          </a:xfrm>
          <a:prstGeom prst="downArrow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621" y="827249"/>
            <a:ext cx="2279149" cy="1804900"/>
          </a:xfrm>
          <a:prstGeom prst="rect">
            <a:avLst/>
          </a:prstGeom>
          <a:ln w="76200">
            <a:solidFill>
              <a:srgbClr val="C000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1" name="TextBox 10"/>
          <p:cNvSpPr txBox="1"/>
          <p:nvPr/>
        </p:nvSpPr>
        <p:spPr>
          <a:xfrm>
            <a:off x="5826935" y="3582228"/>
            <a:ext cx="2920365" cy="830997"/>
          </a:xfrm>
          <a:prstGeom prst="rect">
            <a:avLst/>
          </a:prstGeom>
          <a:noFill/>
          <a:ln w="76200">
            <a:solidFill>
              <a:srgbClr val="C000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মটরসাইকেল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7075662" y="2736137"/>
            <a:ext cx="422910" cy="742103"/>
          </a:xfrm>
          <a:prstGeom prst="downArrow">
            <a:avLst/>
          </a:prstGeom>
          <a:ln w="76200">
            <a:solidFill>
              <a:srgbClr val="7030A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705" y="827249"/>
            <a:ext cx="2440228" cy="1804900"/>
          </a:xfrm>
          <a:prstGeom prst="rect">
            <a:avLst/>
          </a:prstGeom>
          <a:ln w="76200">
            <a:solidFill>
              <a:srgbClr val="7030A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4" name="TextBox 13"/>
          <p:cNvSpPr txBox="1"/>
          <p:nvPr/>
        </p:nvSpPr>
        <p:spPr>
          <a:xfrm>
            <a:off x="9065276" y="3289842"/>
            <a:ext cx="2690192" cy="1569660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ইজি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বাইক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অটো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10017645" y="2736138"/>
            <a:ext cx="517833" cy="378124"/>
          </a:xfrm>
          <a:prstGeom prst="downArrow">
            <a:avLst/>
          </a:prstGeom>
          <a:ln w="76200">
            <a:solidFill>
              <a:srgbClr val="00206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301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28" y="1974040"/>
            <a:ext cx="3127513" cy="1762246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1572462" y="4491254"/>
            <a:ext cx="1572848" cy="769441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মাহেন্দ্র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1954848" y="4081993"/>
            <a:ext cx="808075" cy="344095"/>
          </a:xfrm>
          <a:prstGeom prst="downArrow">
            <a:avLst/>
          </a:prstGeom>
          <a:ln w="76200">
            <a:solidFill>
              <a:srgbClr val="7030A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130" y="1974040"/>
            <a:ext cx="2599694" cy="1762246"/>
          </a:xfrm>
          <a:prstGeom prst="rect">
            <a:avLst/>
          </a:prstGeom>
          <a:ln w="76200"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4956311" y="4551439"/>
            <a:ext cx="1775792" cy="830997"/>
          </a:xfrm>
          <a:prstGeom prst="rect">
            <a:avLst/>
          </a:prstGeom>
          <a:noFill/>
          <a:ln w="76200">
            <a:solidFill>
              <a:srgbClr val="C000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ট্যাক্সি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5466751" y="3915726"/>
            <a:ext cx="754911" cy="510362"/>
          </a:xfrm>
          <a:prstGeom prst="downArrow">
            <a:avLst/>
          </a:prstGeom>
          <a:ln w="76200">
            <a:solidFill>
              <a:srgbClr val="7030A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113" y="1958053"/>
            <a:ext cx="2610678" cy="1849329"/>
          </a:xfrm>
          <a:prstGeom prst="rect">
            <a:avLst/>
          </a:prstGeom>
          <a:ln w="76200">
            <a:solidFill>
              <a:srgbClr val="C0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9010321" y="4551439"/>
            <a:ext cx="1436978" cy="769441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বাস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9330089" y="3889990"/>
            <a:ext cx="797442" cy="536098"/>
          </a:xfrm>
          <a:prstGeom prst="downArrow">
            <a:avLst/>
          </a:prstGeom>
          <a:ln w="76200">
            <a:solidFill>
              <a:srgbClr val="7030A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745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0" y="251732"/>
            <a:ext cx="5698672" cy="4286250"/>
          </a:xfrm>
          <a:prstGeom prst="rect">
            <a:avLst/>
          </a:prstGeom>
          <a:ln w="76200">
            <a:solidFill>
              <a:srgbClr val="C0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430" y="225751"/>
            <a:ext cx="5867399" cy="4312231"/>
          </a:xfrm>
          <a:prstGeom prst="rect">
            <a:avLst/>
          </a:prstGeom>
          <a:ln w="76200"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944335" y="5878287"/>
            <a:ext cx="4158343" cy="769441"/>
          </a:xfrm>
          <a:prstGeom prst="rect">
            <a:avLst/>
          </a:prstGeom>
          <a:noFill/>
          <a:ln w="76200"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ট্রেন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86598" y="5878286"/>
            <a:ext cx="4158343" cy="769441"/>
          </a:xfrm>
          <a:prstGeom prst="rect">
            <a:avLst/>
          </a:prstGeom>
          <a:noFill/>
          <a:ln w="76200"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ট্রেন</a:t>
            </a:r>
            <a:r>
              <a:rPr lang="bn-BD" sz="4400" dirty="0" smtClean="0"/>
              <a:t> </a:t>
            </a:r>
            <a:endParaRPr lang="en-US" sz="4400" dirty="0"/>
          </a:p>
        </p:txBody>
      </p:sp>
      <p:sp>
        <p:nvSpPr>
          <p:cNvPr id="7" name="Down Arrow 6"/>
          <p:cNvSpPr/>
          <p:nvPr/>
        </p:nvSpPr>
        <p:spPr>
          <a:xfrm>
            <a:off x="2775857" y="4716363"/>
            <a:ext cx="664029" cy="1161924"/>
          </a:xfrm>
          <a:prstGeom prst="downArrow">
            <a:avLst/>
          </a:prstGeom>
          <a:ln w="76200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8833756" y="4716362"/>
            <a:ext cx="664029" cy="1085723"/>
          </a:xfrm>
          <a:prstGeom prst="downArrow">
            <a:avLst/>
          </a:prstGeom>
          <a:ln w="76200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4838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1196</TotalTime>
  <Words>291</Words>
  <Application>Microsoft Office PowerPoint</Application>
  <PresentationFormat>Widescreen</PresentationFormat>
  <Paragraphs>76</Paragraphs>
  <Slides>24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PTI-06</dc:creator>
  <cp:lastModifiedBy>use</cp:lastModifiedBy>
  <cp:revision>126</cp:revision>
  <dcterms:created xsi:type="dcterms:W3CDTF">2015-01-30T03:33:56Z</dcterms:created>
  <dcterms:modified xsi:type="dcterms:W3CDTF">2020-12-09T15:10:55Z</dcterms:modified>
</cp:coreProperties>
</file>