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63" r:id="rId2"/>
    <p:sldId id="564" r:id="rId3"/>
    <p:sldId id="565" r:id="rId4"/>
    <p:sldId id="573" r:id="rId5"/>
    <p:sldId id="259" r:id="rId6"/>
    <p:sldId id="566" r:id="rId7"/>
    <p:sldId id="567" r:id="rId8"/>
    <p:sldId id="568" r:id="rId9"/>
    <p:sldId id="5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DFB862A-F680-4D4E-9F24-23DFCDBBC4BE}">
          <p14:sldIdLst>
            <p14:sldId id="563"/>
            <p14:sldId id="564"/>
            <p14:sldId id="565"/>
            <p14:sldId id="573"/>
            <p14:sldId id="259"/>
            <p14:sldId id="566"/>
            <p14:sldId id="567"/>
            <p14:sldId id="568"/>
            <p14:sldId id="5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C784A-7D47-4FE1-BBD0-282952797C4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379D-A4F5-44D7-8C45-206E1456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AED2499E-E2BB-4A4B-9F56-75749241F6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060B2A4B-0630-499A-B52D-028693B99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002D04F-8F32-46CE-B87E-33FAE2367B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97772F-4CE9-4CA6-B098-443652B9A4C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1E48D9D3-482D-4905-8AA9-14B6FDB67F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F729584A-1F30-4C96-89C7-46BE611FE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7B7E2-A595-438B-A62A-17D6A7972F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06CC9A-AC22-4FAC-8192-9284A81D0B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CC32229E-F2D5-4F9F-8B63-095CB3747D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93C6485-C748-4AD7-8A18-D2CFD9B61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46C61-8480-4A87-B5D1-B55749EB24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20890F-30DF-446C-A1E0-AE7C5E9C8F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FBDF9557-FEEC-4995-A879-F35B7EF8EE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C931776F-CC05-4B43-9DB5-6A263CC23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A7F2D-CFE7-4A9E-AC77-E6F6D329C9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97BF8A-7B19-4FFA-B1D0-13DB57F2DF9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E3E1AEFC-87C8-420A-8246-B13EAFD9A8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B63B1198-33F5-41B7-8DB4-DCE66214A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DC04E-B39F-465D-88B1-4074DEDBBB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DA1A4C-5836-49D2-8015-58A4F5DD2D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44DC5876-1302-4483-9846-5D13923CB3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873655EF-B705-41C5-8526-A68BD96CF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A2E55-EFC4-4293-9B2F-374129ACDF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6C529-1048-4129-9CC7-1A65CADC62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E67EA15F-6801-4372-98EB-F9ECC7B2EF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A1BACC35-C932-44C6-BFC7-853560601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37411-2F16-4792-A047-451567CBC5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C7E5BC-D8B3-4F4C-A6B3-7C8D045A2A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4F766584-E52D-4FC2-AC80-A417B8771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BAF0E844-C132-40BD-B34E-8E24EECC1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E7A0B-1E85-43CB-AC16-684B2E9012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2B3B05-212D-46D2-B2C7-1BC84FA5B2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9BA797-643D-4AA1-A785-9ADA2DB9904D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8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DAB148-1938-47DD-8901-9DB36326DCE8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468BA6-2D8C-42CA-A994-B66DBCD3DA07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2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8730C4-6B17-458E-AE8E-37DB90324892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5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528710-6F38-474C-B5E4-BA09E4A052CB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5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0095F5-E85D-4612-B599-424126D4D30F}" type="datetime1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4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C34D13-A7DE-4119-B8EF-1FB649ABAEC9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5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042B0C-B038-4B80-9C1C-3C0BB265772C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E9DFB-91C5-4132-93CB-B65D75E9B3CD}" type="datetime1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9F00B1-A551-4D87-BC56-852F9F071952}" type="datetime1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F8CFD5-0A26-422C-ADBB-34CE7B343188}" type="datetime1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1D25BF-720F-43CA-A207-1E39BA5E4E2F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F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235" y="3435236"/>
            <a:ext cx="3290914" cy="3464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7455" y="-64143"/>
            <a:ext cx="3620005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2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7">
            <a:extLst>
              <a:ext uri="{FF2B5EF4-FFF2-40B4-BE49-F238E27FC236}">
                <a16:creationId xmlns:a16="http://schemas.microsoft.com/office/drawing/2014/main" id="{661CCD6A-A4D9-4E24-BFE7-C85E0A163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613026"/>
            <a:ext cx="3667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/>
              <a:t>পরিচিতি</a:t>
            </a:r>
          </a:p>
        </p:txBody>
      </p:sp>
      <p:sp>
        <p:nvSpPr>
          <p:cNvPr id="13315" name="TextBox 8">
            <a:extLst>
              <a:ext uri="{FF2B5EF4-FFF2-40B4-BE49-F238E27FC236}">
                <a16:creationId xmlns:a16="http://schemas.microsoft.com/office/drawing/2014/main" id="{1696D479-8858-41F9-9597-F301001D6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414" y="3536950"/>
            <a:ext cx="8131175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latin typeface="NikoshBAN" panose="02000000000000000000" pitchFamily="2" charset="0"/>
                <a:cs typeface="NikoshBAN" panose="02000000000000000000" pitchFamily="2" charset="0"/>
              </a:rPr>
              <a:t>মো: মাসুদ রানা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latin typeface="NikoshBAN" panose="02000000000000000000" pitchFamily="2" charset="0"/>
                <a:cs typeface="NikoshBAN" panose="02000000000000000000" pitchFamily="2" charset="0"/>
              </a:rPr>
              <a:t>ইউসেপ ছোটবনগ্রাম সিটি  কর্পোরেশন  স্কুল, রাজশাহী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429AC6-E413-4F8A-99C9-E2C87FCEC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413" y="973138"/>
            <a:ext cx="83423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as-IN" altLang="en-US" sz="7200" b="1"/>
              <a:t>সকলকে শুভেচ্ছা</a:t>
            </a:r>
            <a:endParaRPr lang="en-US" altLang="en-US" sz="7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E8B4D-0B2E-406C-B827-50C4F8D2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575" y="774700"/>
            <a:ext cx="6038850" cy="946150"/>
          </a:xfrm>
        </p:spPr>
        <p:txBody>
          <a:bodyPr>
            <a:normAutofit fontScale="90000"/>
          </a:bodyPr>
          <a:lstStyle/>
          <a:p>
            <a:pPr defTabSz="914363">
              <a:defRPr/>
            </a:pPr>
            <a:r>
              <a:rPr lang="en-US" sz="6600" b="1" dirty="0"/>
              <a:t> </a:t>
            </a:r>
            <a:r>
              <a:rPr lang="as-IN" sz="6600" b="1" dirty="0"/>
              <a:t>পাঠ পরিচিতি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6C0AA-0E26-425A-BDE3-8A1CFC84C5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809750" y="1982788"/>
            <a:ext cx="8743950" cy="448945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শ্রেণী: এস এস সি (ভোক) নবম</a:t>
            </a:r>
            <a:endParaRPr lang="en-US" alt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বিষয়: কম্পিউটার ও তথ্য প্রযুক্তি -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আলোচনার বিষয়: ২য় অধ্যায় (</a:t>
            </a:r>
            <a:r>
              <a:rPr lang="en-US" alt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হার্ডওয়্যার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alt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alt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  <a:defRPr/>
            </a:pP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পাঠ: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altLang="en-US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r">
              <a:buNone/>
              <a:defRPr/>
            </a:pPr>
            <a:endParaRPr lang="en-US" alt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r">
              <a:buNone/>
              <a:defRPr/>
            </a:pPr>
            <a:r>
              <a:rPr lang="en-US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ও তথ্যপ্রযুক্তি-</a:t>
            </a:r>
            <a:r>
              <a:rPr lang="en-US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বই এর </a:t>
            </a:r>
            <a:r>
              <a:rPr lang="en-US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r>
              <a:rPr lang="as-IN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নং পেজ</a:t>
            </a:r>
            <a:r>
              <a:rPr lang="en-US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F8CA4-F88F-4969-A686-1E547FF6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988" y="1203325"/>
            <a:ext cx="8342312" cy="890588"/>
          </a:xfrm>
        </p:spPr>
        <p:txBody>
          <a:bodyPr/>
          <a:lstStyle/>
          <a:p>
            <a:pPr defTabSz="914363">
              <a:defRPr/>
            </a:pP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জানবো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BA7056B-C921-4921-8F49-C853DF4BA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88" y="2838450"/>
            <a:ext cx="8177212" cy="16843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প্রসেসর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CPU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altLang="en-US" sz="36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37864-D763-4DF8-90E4-C54D0FFAB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0" y="263526"/>
            <a:ext cx="6853238" cy="773113"/>
          </a:xfrm>
        </p:spPr>
        <p:txBody>
          <a:bodyPr/>
          <a:lstStyle/>
          <a:p>
            <a:pPr defTabSz="914363">
              <a:defRPr/>
            </a:pPr>
            <a:r>
              <a:rPr lang="en-US" sz="3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ডিজিটাল</a:t>
            </a:r>
            <a:r>
              <a:rPr lang="en-US" sz="3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sz="3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কম্পিউটারের</a:t>
            </a:r>
            <a:r>
              <a:rPr lang="en-US" sz="3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sz="3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বিভিন্ন</a:t>
            </a:r>
            <a:r>
              <a:rPr lang="en-US" sz="3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sz="3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অংশের</a:t>
            </a:r>
            <a:r>
              <a:rPr lang="en-US" sz="3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 </a:t>
            </a:r>
            <a:r>
              <a:rPr lang="en-US" sz="3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কাজ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459" name="TextBox 19">
            <a:extLst>
              <a:ext uri="{FF2B5EF4-FFF2-40B4-BE49-F238E27FC236}">
                <a16:creationId xmlns:a16="http://schemas.microsoft.com/office/drawing/2014/main" id="{CE5EAC58-3F6E-4329-990C-CAE4C7215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539" y="1212850"/>
            <a:ext cx="8670925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en-US" altLang="en-US" sz="2800" b="1" u="sng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ডিজিটাল কম্পিউটারের বিভিন্ন অংশের কাজ : </a:t>
            </a:r>
            <a:r>
              <a:rPr lang="en-US" altLang="en-US" sz="280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CPU হচ্ছে Central Processing Unit এর সংক্ষিপ্ত নাম। মানুষের ব্রেইন যেমন মানুষকে পরিচালিত করে তেমনি CPU কম্পিউটারকে পরিচালিত করে। CPU বা প্রসেসরের প্রকৃতি ও ক্ষমতার উপর নির্ভর করে </a:t>
            </a:r>
            <a:r>
              <a:rPr lang="en-US" altLang="en-US" sz="2800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কম্পিউটারের প্রকৃতি ও ক্ষমতা! কম্পিউটারের অভ্যন্তরীণ সমস্ত কাজ এই প্রসেসর দ্বারাই সমাধান করা </a:t>
            </a:r>
            <a:r>
              <a:rPr lang="en-US" altLang="en-US" sz="2800">
                <a:solidFill>
                  <a:srgbClr val="00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যায়। CPU মেমোরি থেকে নির্দেশ পড়ে এবং নির্দেশ অনুসারে কাজ সম্পন্ন করে। এটি ডাটা গ্রহণ বা প্রদানের জন্য ইনপুট/আউটপুট যন্ত্রের সাথে যোগাযোগ রাখে। CPU এ নিয়ন্ত্রণ অংশ থাকে যা বিভিন্ন কাজের সমন্বয় সাধন করে, গাণিতিক যুক্তি অংশ থাকে যা গাণিতিক যুক্তি অপারেশন সম্পাদন করে। এছাড়াও এতে থাকে রেজিস্টার যা ডাটা সংরক্ষণ করতে ব্যবহৃত হয়। </a:t>
            </a:r>
            <a:endParaRPr lang="en-US" altLang="en-US" sz="2800"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568DE9B-0784-49DC-A3E8-8F8076022AA0}"/>
              </a:ext>
            </a:extLst>
          </p:cNvPr>
          <p:cNvCxnSpPr/>
          <p:nvPr/>
        </p:nvCxnSpPr>
        <p:spPr>
          <a:xfrm>
            <a:off x="5049839" y="3840163"/>
            <a:ext cx="390525" cy="0"/>
          </a:xfrm>
          <a:prstGeom prst="straightConnector1">
            <a:avLst/>
          </a:prstGeom>
          <a:ln w="38100">
            <a:solidFill>
              <a:srgbClr val="00B0F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9552CE7-E3CD-499D-92B4-7DD558B2B4BB}"/>
              </a:ext>
            </a:extLst>
          </p:cNvPr>
          <p:cNvCxnSpPr/>
          <p:nvPr/>
        </p:nvCxnSpPr>
        <p:spPr>
          <a:xfrm>
            <a:off x="5049839" y="3536950"/>
            <a:ext cx="39052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5E4BBBA-6141-417F-B4A6-A0DF56C02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992" y="747714"/>
            <a:ext cx="9203915" cy="544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Structure of Computer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3F6241-FC7B-43FF-A2FC-0C5EDC91BBDC}"/>
              </a:ext>
            </a:extLst>
          </p:cNvPr>
          <p:cNvSpPr/>
          <p:nvPr/>
        </p:nvSpPr>
        <p:spPr>
          <a:xfrm>
            <a:off x="4232276" y="1517650"/>
            <a:ext cx="391966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altLang="en-US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Computer </a:t>
            </a:r>
            <a:r>
              <a:rPr lang="en-US" altLang="en-US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rinda" pitchFamily="34" charset="0"/>
                <a:cs typeface="Vrinda" pitchFamily="34" charset="0"/>
              </a:rPr>
              <a:t>মূলতঃ তিনটি অংশে বিভক্ত</a:t>
            </a:r>
            <a:r>
              <a:rPr lang="en-US" altLang="en-US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nquin Dark"/>
                <a:cs typeface="Vrinda" pitchFamily="34" charset="0"/>
              </a:rPr>
              <a:t> </a:t>
            </a:r>
            <a:endParaRPr lang="en-US" altLang="en-US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81D202-4E44-4188-BC6A-B39AEA137D98}"/>
              </a:ext>
            </a:extLst>
          </p:cNvPr>
          <p:cNvSpPr/>
          <p:nvPr/>
        </p:nvSpPr>
        <p:spPr>
          <a:xfrm>
            <a:off x="3414714" y="3373438"/>
            <a:ext cx="1635125" cy="590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Input Unit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E5A6153E-2A73-44F2-A934-B477D8FBB504}"/>
              </a:ext>
            </a:extLst>
          </p:cNvPr>
          <p:cNvSpPr/>
          <p:nvPr/>
        </p:nvSpPr>
        <p:spPr>
          <a:xfrm>
            <a:off x="2235201" y="3328989"/>
            <a:ext cx="1179513" cy="725487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b="1" dirty="0"/>
              <a:t>Date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407A27-FDE3-4895-BC7F-8A3F1D1C23D2}"/>
              </a:ext>
            </a:extLst>
          </p:cNvPr>
          <p:cNvSpPr/>
          <p:nvPr/>
        </p:nvSpPr>
        <p:spPr>
          <a:xfrm>
            <a:off x="7432675" y="3375026"/>
            <a:ext cx="1746250" cy="588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Output Unit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135F49DA-475C-4BAE-AFC0-14827FC450D9}"/>
              </a:ext>
            </a:extLst>
          </p:cNvPr>
          <p:cNvSpPr/>
          <p:nvPr/>
        </p:nvSpPr>
        <p:spPr>
          <a:xfrm>
            <a:off x="9178925" y="3314700"/>
            <a:ext cx="1290638" cy="68103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b="1" dirty="0"/>
              <a:t>Result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F9157D-2E13-4805-BA56-C2926B83FED5}"/>
              </a:ext>
            </a:extLst>
          </p:cNvPr>
          <p:cNvSpPr/>
          <p:nvPr/>
        </p:nvSpPr>
        <p:spPr>
          <a:xfrm>
            <a:off x="5440364" y="2519363"/>
            <a:ext cx="1635125" cy="588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b="1" dirty="0"/>
              <a:t>ALU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AC9C08-31E3-41DF-94DF-6C6CE995B86A}"/>
              </a:ext>
            </a:extLst>
          </p:cNvPr>
          <p:cNvSpPr/>
          <p:nvPr/>
        </p:nvSpPr>
        <p:spPr>
          <a:xfrm>
            <a:off x="5422901" y="3367088"/>
            <a:ext cx="1635125" cy="590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00" b="1" dirty="0"/>
              <a:t>Control Unit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F3A00-ED4D-4171-BF39-C8BCEEC52935}"/>
              </a:ext>
            </a:extLst>
          </p:cNvPr>
          <p:cNvSpPr/>
          <p:nvPr/>
        </p:nvSpPr>
        <p:spPr>
          <a:xfrm>
            <a:off x="5422901" y="4286250"/>
            <a:ext cx="1635125" cy="590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00" b="1" dirty="0"/>
              <a:t>Memory Unit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007311-2FCA-47BD-94D9-5576CD8A757A}"/>
              </a:ext>
            </a:extLst>
          </p:cNvPr>
          <p:cNvSpPr/>
          <p:nvPr/>
        </p:nvSpPr>
        <p:spPr>
          <a:xfrm>
            <a:off x="5184775" y="2344738"/>
            <a:ext cx="2109788" cy="2722562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7E136D3-E9F1-486D-8965-1C171637E4B1}"/>
              </a:ext>
            </a:extLst>
          </p:cNvPr>
          <p:cNvCxnSpPr/>
          <p:nvPr/>
        </p:nvCxnSpPr>
        <p:spPr>
          <a:xfrm>
            <a:off x="7058026" y="3584575"/>
            <a:ext cx="390525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DD6D189D-8299-4812-8D88-B71C75EDD00A}"/>
              </a:ext>
            </a:extLst>
          </p:cNvPr>
          <p:cNvCxnSpPr>
            <a:stCxn id="9" idx="1"/>
            <a:endCxn id="11" idx="1"/>
          </p:cNvCxnSpPr>
          <p:nvPr/>
        </p:nvCxnSpPr>
        <p:spPr>
          <a:xfrm rot="10800000" flipV="1">
            <a:off x="5422901" y="2814639"/>
            <a:ext cx="17463" cy="1766887"/>
          </a:xfrm>
          <a:prstGeom prst="bentConnector3">
            <a:avLst>
              <a:gd name="adj1" fmla="val 848685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AB801E6-AD27-4B05-BAF4-EA0E43583E7C}"/>
              </a:ext>
            </a:extLst>
          </p:cNvPr>
          <p:cNvCxnSpPr>
            <a:stCxn id="10" idx="0"/>
          </p:cNvCxnSpPr>
          <p:nvPr/>
        </p:nvCxnSpPr>
        <p:spPr>
          <a:xfrm flipH="1" flipV="1">
            <a:off x="6240463" y="3108326"/>
            <a:ext cx="0" cy="2587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8FFDA37-5E78-407E-9EA0-F6A3D3378A17}"/>
              </a:ext>
            </a:extLst>
          </p:cNvPr>
          <p:cNvCxnSpPr/>
          <p:nvPr/>
        </p:nvCxnSpPr>
        <p:spPr>
          <a:xfrm flipV="1">
            <a:off x="5676900" y="3949700"/>
            <a:ext cx="1588" cy="3365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BDD8A65-8CAC-4848-9C55-36789D5A3484}"/>
              </a:ext>
            </a:extLst>
          </p:cNvPr>
          <p:cNvCxnSpPr/>
          <p:nvPr/>
        </p:nvCxnSpPr>
        <p:spPr>
          <a:xfrm flipV="1">
            <a:off x="6081713" y="3949700"/>
            <a:ext cx="0" cy="33655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4D2B341-ADC9-492E-AB4B-05FEBA3A70D6}"/>
              </a:ext>
            </a:extLst>
          </p:cNvPr>
          <p:cNvCxnSpPr/>
          <p:nvPr/>
        </p:nvCxnSpPr>
        <p:spPr>
          <a:xfrm flipV="1">
            <a:off x="6584950" y="3949700"/>
            <a:ext cx="0" cy="33813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ED0C8ADD-B699-4832-8F70-0AC411C75B88}"/>
              </a:ext>
            </a:extLst>
          </p:cNvPr>
          <p:cNvSpPr/>
          <p:nvPr/>
        </p:nvSpPr>
        <p:spPr>
          <a:xfrm>
            <a:off x="5730876" y="5165725"/>
            <a:ext cx="1052513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CPU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11C0D6-077C-404C-B51F-AE21C18CDCC4}"/>
              </a:ext>
            </a:extLst>
          </p:cNvPr>
          <p:cNvCxnSpPr>
            <a:cxnSpLocks/>
          </p:cNvCxnSpPr>
          <p:nvPr/>
        </p:nvCxnSpPr>
        <p:spPr>
          <a:xfrm flipH="1">
            <a:off x="7042151" y="3841750"/>
            <a:ext cx="423863" cy="7938"/>
          </a:xfrm>
          <a:prstGeom prst="straightConnector1">
            <a:avLst/>
          </a:prstGeom>
          <a:ln w="38100">
            <a:solidFill>
              <a:srgbClr val="00B0F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90EBE1F3-E158-424D-B662-66EF0265D67E}"/>
              </a:ext>
            </a:extLst>
          </p:cNvPr>
          <p:cNvCxnSpPr>
            <a:endCxn id="9" idx="3"/>
          </p:cNvCxnSpPr>
          <p:nvPr/>
        </p:nvCxnSpPr>
        <p:spPr>
          <a:xfrm rot="5400000" flipH="1" flipV="1">
            <a:off x="5688013" y="3489325"/>
            <a:ext cx="2062162" cy="712788"/>
          </a:xfrm>
          <a:prstGeom prst="bentConnector4">
            <a:avLst>
              <a:gd name="adj1" fmla="val -4255"/>
              <a:gd name="adj2" fmla="val 117366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145F-B264-489A-9E13-50AFA47AF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639" y="1016001"/>
            <a:ext cx="8594725" cy="942975"/>
          </a:xfrm>
        </p:spPr>
        <p:txBody>
          <a:bodyPr/>
          <a:lstStyle/>
          <a:p>
            <a:pPr defTabSz="914363">
              <a:defRPr/>
            </a:pP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শিখলাম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782892-80C2-435F-BA8E-7C655C037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189" y="2674939"/>
            <a:ext cx="8175625" cy="15081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প্রসেসর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CPU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altLang="en-US" sz="32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3F78E-854E-4422-843D-94CE5FAB2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51188" y="1409701"/>
            <a:ext cx="6330950" cy="995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5400" b="1">
                <a:latin typeface="SutonnyMJ" pitchFamily="2" charset="0"/>
                <a:ea typeface="SutonnyMJ" pitchFamily="2" charset="0"/>
                <a:cs typeface="SutonnyMJ" pitchFamily="2" charset="0"/>
              </a:rPr>
              <a:t>বাড়ীর কাজ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579094A-1DB1-4CF1-B0ED-283E0A2FE6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54225" y="3281364"/>
            <a:ext cx="8083550" cy="1171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কম্পিউটারের সংগঠনের চিত্রসহ বর্ণনা ।</a:t>
            </a:r>
            <a:endParaRPr lang="en-US" altLang="en-US" b="1">
              <a:latin typeface="NikoshBAN" panose="02000000000000000000" pitchFamily="2" charset="0"/>
              <a:ea typeface="Vrinda" panose="020B0502040204020203" pitchFamily="34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728C-6AC8-473E-9F0C-258A9A990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646489" y="1189039"/>
            <a:ext cx="5303837" cy="922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5400" b="1">
                <a:latin typeface="SutonnyMJ" pitchFamily="2" charset="0"/>
                <a:ea typeface="SutonnyMJ" pitchFamily="2" charset="0"/>
                <a:cs typeface="SutonnyMJ" pitchFamily="2" charset="0"/>
              </a:rPr>
              <a:t>পরবর্তী ক্লাশ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E9DAB-866B-4597-BFDC-48AC4129CD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336801" y="2894013"/>
            <a:ext cx="7889875" cy="219075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en-US" altLang="en-US" sz="44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altLang="en-US" sz="44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altLang="en-US" sz="44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altLang="en-US" sz="44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altLang="en-US" sz="44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r">
              <a:buNone/>
              <a:defRPr/>
            </a:pPr>
            <a:endParaRPr lang="en-US" alt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r">
              <a:buNone/>
              <a:defRPr/>
            </a:pP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ও তথ্যপ্রযুক্তি-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বই এর 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৩৫</a:t>
            </a:r>
            <a:r>
              <a:rPr lang="as-IN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নং পেজ</a:t>
            </a:r>
            <a:r>
              <a:rPr lang="en-US" alt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E8DC-35F8-4C67-8965-58E0E3174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6475" y="811213"/>
            <a:ext cx="7702550" cy="1585912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as-IN" altLang="en-US" sz="14900" b="1">
                <a:effectLst>
                  <a:outerShdw blurRad="38100" dist="38100" dir="2700000" algn="tl">
                    <a:srgbClr val="C0C0C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ধন্যবাদ</a:t>
            </a:r>
            <a:endParaRPr lang="en-US" altLang="en-US" sz="14900" b="1">
              <a:effectLst>
                <a:outerShdw blurRad="38100" dist="38100" dir="2700000" algn="tl">
                  <a:srgbClr val="C0C0C0"/>
                </a:outerShdw>
              </a:effectLst>
              <a:latin typeface="SutonnyMJ" pitchFamily="2" charset="0"/>
              <a:ea typeface="SutonnyMJ" pitchFamily="2" charset="0"/>
              <a:cs typeface="SutonnyMJ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061052-C70D-4E32-B2CB-0FCB3A95A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6" y="2955926"/>
            <a:ext cx="3571875" cy="375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3.8|3.1|0.5|0.2|0.1|0.1|0.3|0.3|0.2"/>
</p:tagLst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282</Words>
  <Application>Microsoft Office PowerPoint</Application>
  <PresentationFormat>Widescreen</PresentationFormat>
  <Paragraphs>45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Bahnschrift SemiBold</vt:lpstr>
      <vt:lpstr>Calibri</vt:lpstr>
      <vt:lpstr>Calibri Light</vt:lpstr>
      <vt:lpstr>NikoshBAN</vt:lpstr>
      <vt:lpstr>Palanquin Dark</vt:lpstr>
      <vt:lpstr>SutonnyMJ</vt:lpstr>
      <vt:lpstr>Vrinda</vt:lpstr>
      <vt:lpstr>Wingdings</vt:lpstr>
      <vt:lpstr>Office Theme</vt:lpstr>
      <vt:lpstr>PowerPoint Presentation</vt:lpstr>
      <vt:lpstr> পাঠ পরিচিতি</vt:lpstr>
      <vt:lpstr>আজকের পাঠ থেকে আমরা যা জানবো</vt:lpstr>
      <vt:lpstr>ডিজিটাল কম্পিউটারের বিভিন্ন অংশের কাজ</vt:lpstr>
      <vt:lpstr>Structure of Computer (কম্পিউটার সংগঠন )</vt:lpstr>
      <vt:lpstr>আজকের পাঠ থেকে আমরা যা শিখলাম</vt:lpstr>
      <vt:lpstr>বাড়ীর কাজ</vt:lpstr>
      <vt:lpstr>পরবর্তী ক্লাশ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 Lap</dc:creator>
  <cp:lastModifiedBy>MR</cp:lastModifiedBy>
  <cp:revision>170</cp:revision>
  <dcterms:created xsi:type="dcterms:W3CDTF">2020-05-12T11:30:19Z</dcterms:created>
  <dcterms:modified xsi:type="dcterms:W3CDTF">2020-12-09T12:10:59Z</dcterms:modified>
</cp:coreProperties>
</file>