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57" r:id="rId4"/>
    <p:sldId id="264" r:id="rId5"/>
    <p:sldId id="265" r:id="rId6"/>
    <p:sldId id="258" r:id="rId7"/>
    <p:sldId id="259" r:id="rId8"/>
    <p:sldId id="260" r:id="rId9"/>
    <p:sldId id="263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1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4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09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0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8442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10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4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9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3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6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8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03BE-FCCB-4DCA-8CAD-FE5DA3DB3AB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ADA1A0-E0C7-431C-8CFF-8F259E36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3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67AB27-AB7F-4F05-87F4-4862E7621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05" y="370688"/>
            <a:ext cx="8238688" cy="617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7864" y="339633"/>
            <a:ext cx="4232366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4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469" y="1789611"/>
            <a:ext cx="8843554" cy="23083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১। ২০০+৬০০=    ২। ৮১১১+১৮৮৮=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৩।    ২৪৯১            ৪।   ৩৪২৬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     +৫০০১               +২২৫২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54926" y="3879669"/>
            <a:ext cx="1867988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394960" y="3931920"/>
            <a:ext cx="2011680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17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2100" y="566054"/>
            <a:ext cx="540802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sz="4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4" y="2104209"/>
            <a:ext cx="10267405" cy="3046988"/>
          </a:xfrm>
          <a:prstGeom prst="rect">
            <a:avLst/>
          </a:prstGeom>
          <a:effectLst>
            <a:outerShdw blurRad="50800" dist="38100" dir="5400000" rotWithShape="0">
              <a:srgbClr val="000000">
                <a:alpha val="60000"/>
              </a:srgbClr>
            </a:outerShdw>
            <a:softEdge rad="635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১।  ১০৪+২৫০+২২=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২।  ২২২২+৩৩৩৩+৪৪৪৪=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৩।   ৫১০+২৪৫+১০২=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৪।   ৩৪১২+২১৩১+৪২৪৬=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75A489-A700-4942-93BB-25BFE5CDF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1174750"/>
            <a:ext cx="7329206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6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E92BD6-1772-43A5-A094-DCA039BBE19E}"/>
              </a:ext>
            </a:extLst>
          </p:cNvPr>
          <p:cNvSpPr txBox="1">
            <a:spLocks/>
          </p:cNvSpPr>
          <p:nvPr/>
        </p:nvSpPr>
        <p:spPr>
          <a:xfrm>
            <a:off x="1170186" y="1422524"/>
            <a:ext cx="7021116" cy="21711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dirty="0"/>
            </a:br>
            <a:r>
              <a:rPr lang="en-US" dirty="0" err="1"/>
              <a:t>শিক্ষক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br>
              <a:rPr lang="en-US" dirty="0"/>
            </a:br>
            <a:r>
              <a:rPr lang="en-US" b="1" dirty="0" err="1">
                <a:solidFill>
                  <a:srgbClr val="7030A0"/>
                </a:solidFill>
              </a:rPr>
              <a:t>মোছাঃ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সালমা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বেগম</a:t>
            </a:r>
            <a:br>
              <a:rPr lang="en-US" dirty="0"/>
            </a:br>
            <a:r>
              <a:rPr lang="en-US" sz="3100" dirty="0" err="1"/>
              <a:t>সহকারী</a:t>
            </a:r>
            <a:r>
              <a:rPr lang="en-US" sz="3100" dirty="0"/>
              <a:t> </a:t>
            </a:r>
            <a:r>
              <a:rPr lang="en-US" sz="3100" dirty="0" err="1"/>
              <a:t>শিক্ষক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2263493-D24B-430B-8E2E-2E749B55C854}"/>
              </a:ext>
            </a:extLst>
          </p:cNvPr>
          <p:cNvSpPr txBox="1">
            <a:spLocks/>
          </p:cNvSpPr>
          <p:nvPr/>
        </p:nvSpPr>
        <p:spPr>
          <a:xfrm>
            <a:off x="1170186" y="4086820"/>
            <a:ext cx="7021116" cy="614924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/>
              <a:t>তারুয়া শালুক পাড়া সরকারি প্রাথমিক বিদ্যালয়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5149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3999" y="780175"/>
            <a:ext cx="2845876" cy="1015663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" panose="02000000000000000000" pitchFamily="2" charset="0"/>
                <a:cs typeface="Nikosh" panose="02000000000000000000" pitchFamily="2" charset="0"/>
              </a:rPr>
              <a:t>পাঠ্য</a:t>
            </a:r>
            <a:r>
              <a:rPr lang="en-US" sz="60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b="1" dirty="0" err="1">
                <a:latin typeface="Nikosh" panose="02000000000000000000" pitchFamily="2" charset="0"/>
                <a:cs typeface="Nikosh" panose="02000000000000000000" pitchFamily="2" charset="0"/>
              </a:rPr>
              <a:t>সূচী</a:t>
            </a:r>
            <a:endParaRPr lang="en-US" sz="6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4818" y="2336747"/>
            <a:ext cx="63492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70163" algn="l"/>
              </a:tabLst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	: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</a:p>
          <a:p>
            <a:pPr>
              <a:tabLst>
                <a:tab pos="2570163" algn="l"/>
              </a:tabLst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	: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প্রাথমিক গণিত</a:t>
            </a:r>
          </a:p>
          <a:p>
            <a:pPr>
              <a:tabLst>
                <a:tab pos="2570163" algn="l"/>
              </a:tabLst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অধ্যয়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	: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endParaRPr lang="bn-BD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tabLst>
                <a:tab pos="2570163" algn="l"/>
              </a:tabLst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পাঠের শিরোনাম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	: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যোগ</a:t>
            </a:r>
            <a:endParaRPr lang="bn-BD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tabLst>
                <a:tab pos="2570163" algn="l"/>
              </a:tabLst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পাঠ্যাংশ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	: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হাতে না রেখে</a:t>
            </a:r>
          </a:p>
          <a:p>
            <a:pPr>
              <a:tabLst>
                <a:tab pos="2570163" algn="l"/>
              </a:tabLst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4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57" y="1058091"/>
            <a:ext cx="853004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শিখনফলঃ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.১.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রেখে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অংকবিশিষ্ট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সর্বাধিক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পাশাপাশি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0553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50936"/>
              </p:ext>
            </p:extLst>
          </p:nvPr>
        </p:nvGraphicFramePr>
        <p:xfrm>
          <a:off x="3030584" y="654350"/>
          <a:ext cx="5499462" cy="40613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33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3780"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৪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১২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780"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           ৮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?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৬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3780"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            ২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৪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000" b="1" dirty="0"/>
                    </a:p>
                    <a:p>
                      <a:pPr algn="ctr"/>
                      <a:endParaRPr lang="bn-BD" sz="2000" b="1" dirty="0"/>
                    </a:p>
                    <a:p>
                      <a:pPr algn="ctr"/>
                      <a:r>
                        <a:rPr lang="bn-BD" sz="2000" b="1" dirty="0"/>
                        <a:t>২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17965" y="5525589"/>
            <a:ext cx="5198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প্রশ্ন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ঘরটিতে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সংখ্যাটি কত হবে।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754950"/>
              </p:ext>
            </p:extLst>
          </p:nvPr>
        </p:nvGraphicFramePr>
        <p:xfrm>
          <a:off x="1435100" y="489619"/>
          <a:ext cx="5670276" cy="612597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90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777">
                <a:tc>
                  <a:txBody>
                    <a:bodyPr/>
                    <a:lstStyle/>
                    <a:p>
                      <a:r>
                        <a:rPr lang="bn-BD" sz="5400" dirty="0">
                          <a:solidFill>
                            <a:schemeClr val="accent1"/>
                          </a:solidFill>
                        </a:rPr>
                        <a:t>শতক</a:t>
                      </a:r>
                      <a:r>
                        <a:rPr lang="en-US" sz="5400" dirty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5400" dirty="0">
                        <a:solidFill>
                          <a:schemeClr val="accent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r>
                        <a:rPr lang="bn-BD" sz="5400" dirty="0">
                          <a:solidFill>
                            <a:schemeClr val="accent1"/>
                          </a:solidFill>
                        </a:rPr>
                        <a:t>দশক</a:t>
                      </a:r>
                      <a:endParaRPr lang="en-US" sz="5400" dirty="0">
                        <a:solidFill>
                          <a:schemeClr val="accent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r>
                        <a:rPr lang="bn-BD" sz="5400" dirty="0">
                          <a:solidFill>
                            <a:schemeClr val="accent1"/>
                          </a:solidFill>
                        </a:rPr>
                        <a:t>একক</a:t>
                      </a:r>
                      <a:endParaRPr lang="en-US" sz="5400" dirty="0">
                        <a:solidFill>
                          <a:schemeClr val="accent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236">
                <a:tc>
                  <a:txBody>
                    <a:bodyPr/>
                    <a:lstStyle/>
                    <a:p>
                      <a:endParaRPr lang="bn-BD" sz="1600" dirty="0"/>
                    </a:p>
                    <a:p>
                      <a:endParaRPr lang="bn-BD" sz="1600" dirty="0"/>
                    </a:p>
                    <a:p>
                      <a:endParaRPr lang="bn-BD" sz="1600" dirty="0"/>
                    </a:p>
                    <a:p>
                      <a:r>
                        <a:rPr lang="bn-BD" sz="1600" dirty="0"/>
                        <a:t>১০০</a:t>
                      </a:r>
                    </a:p>
                    <a:p>
                      <a:r>
                        <a:rPr lang="bn-BD" sz="1600" dirty="0"/>
                        <a:t>১০০  </a:t>
                      </a:r>
                      <a:endParaRPr lang="en-US" sz="1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r>
                        <a:rPr lang="bn-BD" sz="1600" dirty="0"/>
                        <a:t>১০</a:t>
                      </a:r>
                    </a:p>
                    <a:p>
                      <a:r>
                        <a:rPr lang="bn-BD" sz="1600" dirty="0"/>
                        <a:t>১০</a:t>
                      </a:r>
                    </a:p>
                    <a:p>
                      <a:r>
                        <a:rPr lang="bn-BD" sz="1600" dirty="0"/>
                        <a:t>১০</a:t>
                      </a:r>
                    </a:p>
                    <a:p>
                      <a:r>
                        <a:rPr lang="bn-BD" sz="1600" dirty="0"/>
                        <a:t>১০    </a:t>
                      </a:r>
                    </a:p>
                    <a:p>
                      <a:r>
                        <a:rPr lang="bn-BD" sz="1600" dirty="0"/>
                        <a:t>১০    </a:t>
                      </a:r>
                      <a:endParaRPr lang="en-US" sz="1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১</a:t>
                      </a:r>
                    </a:p>
                    <a:p>
                      <a:r>
                        <a:rPr lang="en-US" sz="1600" dirty="0"/>
                        <a:t>১</a:t>
                      </a:r>
                    </a:p>
                    <a:p>
                      <a:r>
                        <a:rPr lang="en-US" sz="1600" dirty="0"/>
                        <a:t>১</a:t>
                      </a:r>
                      <a:r>
                        <a:rPr lang="bn-BD" sz="1600" dirty="0"/>
                        <a:t>     </a:t>
                      </a:r>
                      <a:endParaRPr lang="en-US" sz="1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23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r>
                        <a:rPr lang="bn-BD" sz="1600" dirty="0"/>
                        <a:t>১</a:t>
                      </a:r>
                    </a:p>
                    <a:p>
                      <a:r>
                        <a:rPr lang="bn-BD" sz="1600" dirty="0"/>
                        <a:t>১</a:t>
                      </a:r>
                    </a:p>
                    <a:p>
                      <a:r>
                        <a:rPr lang="bn-BD" sz="1600" dirty="0"/>
                        <a:t>১    </a:t>
                      </a:r>
                    </a:p>
                    <a:p>
                      <a:r>
                        <a:rPr lang="bn-BD" sz="1600" dirty="0"/>
                        <a:t>১    </a:t>
                      </a:r>
                    </a:p>
                    <a:p>
                      <a:r>
                        <a:rPr lang="bn-BD" sz="1600" dirty="0"/>
                        <a:t>১    ১</a:t>
                      </a:r>
                      <a:endParaRPr lang="en-US" sz="1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57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715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329" marR="82329" marT="41165" marB="4116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১</a:t>
                      </a:r>
                    </a:p>
                    <a:p>
                      <a:r>
                        <a:rPr lang="en-US" sz="1600" dirty="0"/>
                        <a:t>১     ১</a:t>
                      </a:r>
                    </a:p>
                    <a:p>
                      <a:r>
                        <a:rPr lang="en-US" sz="1600" dirty="0"/>
                        <a:t>১      ১</a:t>
                      </a:r>
                    </a:p>
                    <a:p>
                      <a:r>
                        <a:rPr lang="en-US" sz="1600" dirty="0"/>
                        <a:t>১      ১</a:t>
                      </a:r>
                    </a:p>
                    <a:p>
                      <a:r>
                        <a:rPr lang="en-US" sz="1600" dirty="0"/>
                        <a:t>১      ১</a:t>
                      </a:r>
                      <a:endParaRPr lang="bn-BD" sz="1600" dirty="0"/>
                    </a:p>
                    <a:p>
                      <a:endParaRPr lang="bn-BD" sz="1600" dirty="0"/>
                    </a:p>
                    <a:p>
                      <a:endParaRPr lang="bn-BD" sz="1600" dirty="0"/>
                    </a:p>
                    <a:p>
                      <a:r>
                        <a:rPr lang="bn-BD" sz="1600" dirty="0"/>
                        <a:t>১</a:t>
                      </a:r>
                      <a:endParaRPr lang="bn-BD" sz="1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2329" marR="82329" marT="41165" marB="4116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67171" y="287383"/>
            <a:ext cx="42323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আমরা জানি,যোগ ও বিয়োগ এককের ঘর থেকে শুরু করতে হয়।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8891" y="2899954"/>
            <a:ext cx="4376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একক স্থানের অংক যোগ করি</a:t>
            </a:r>
          </a:p>
          <a:p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৩+৬=৯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528614" y="3854061"/>
            <a:ext cx="0" cy="1159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3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574371"/>
              </p:ext>
            </p:extLst>
          </p:nvPr>
        </p:nvGraphicFramePr>
        <p:xfrm>
          <a:off x="1831703" y="258718"/>
          <a:ext cx="5673996" cy="6367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91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4655">
                <a:tc>
                  <a:txBody>
                    <a:bodyPr/>
                    <a:lstStyle/>
                    <a:p>
                      <a:r>
                        <a:rPr lang="bn-BD" sz="5300" dirty="0"/>
                        <a:t>শতক</a:t>
                      </a:r>
                      <a:endParaRPr lang="en-US" sz="53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r>
                        <a:rPr lang="bn-BD" sz="5300" dirty="0"/>
                        <a:t>দশক</a:t>
                      </a:r>
                      <a:endParaRPr lang="en-US" sz="53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r>
                        <a:rPr lang="bn-BD" sz="5300" dirty="0"/>
                        <a:t>একক</a:t>
                      </a:r>
                      <a:endParaRPr lang="en-US" sz="53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303">
                <a:tc>
                  <a:txBody>
                    <a:bodyPr/>
                    <a:lstStyle/>
                    <a:p>
                      <a:endParaRPr lang="bn-BD" sz="1200" dirty="0"/>
                    </a:p>
                    <a:p>
                      <a:endParaRPr lang="bn-BD" sz="1200" dirty="0"/>
                    </a:p>
                    <a:p>
                      <a:endParaRPr lang="bn-BD" sz="1200" dirty="0"/>
                    </a:p>
                    <a:p>
                      <a:r>
                        <a:rPr lang="bn-BD" sz="1200" dirty="0"/>
                        <a:t>১০০</a:t>
                      </a:r>
                    </a:p>
                    <a:p>
                      <a:r>
                        <a:rPr lang="bn-BD" sz="1200" dirty="0"/>
                        <a:t>১০০         </a:t>
                      </a:r>
                      <a:endParaRPr lang="en-US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            </a:t>
                      </a:r>
                    </a:p>
                    <a:p>
                      <a:r>
                        <a:rPr lang="bn-BD" sz="1200" dirty="0"/>
                        <a:t>১০</a:t>
                      </a:r>
                      <a:r>
                        <a:rPr lang="bn-BD" sz="1200" baseline="0" dirty="0"/>
                        <a:t>            </a:t>
                      </a:r>
                      <a:endParaRPr lang="bn-BD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endParaRPr lang="bn-BD" sz="1200" dirty="0"/>
                    </a:p>
                    <a:p>
                      <a:r>
                        <a:rPr lang="bn-BD" sz="1200" dirty="0"/>
                        <a:t>           </a:t>
                      </a:r>
                    </a:p>
                    <a:p>
                      <a:r>
                        <a:rPr lang="bn-BD" sz="1200" dirty="0"/>
                        <a:t> ১         </a:t>
                      </a:r>
                    </a:p>
                    <a:p>
                      <a:r>
                        <a:rPr lang="bn-BD" sz="1200" dirty="0"/>
                        <a:t> ১</a:t>
                      </a:r>
                    </a:p>
                    <a:p>
                      <a:r>
                        <a:rPr lang="bn-BD" sz="1200" dirty="0"/>
                        <a:t>১          </a:t>
                      </a:r>
                      <a:endParaRPr lang="en-US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30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r>
                        <a:rPr lang="bn-BD" sz="1200" dirty="0"/>
                        <a:t>১</a:t>
                      </a:r>
                    </a:p>
                    <a:p>
                      <a:r>
                        <a:rPr lang="bn-BD" sz="1200" dirty="0"/>
                        <a:t>১</a:t>
                      </a:r>
                    </a:p>
                    <a:p>
                      <a:r>
                        <a:rPr lang="bn-BD" sz="1200" dirty="0"/>
                        <a:t>১</a:t>
                      </a:r>
                    </a:p>
                    <a:p>
                      <a:r>
                        <a:rPr lang="bn-BD" sz="1200" dirty="0"/>
                        <a:t>১             </a:t>
                      </a:r>
                    </a:p>
                    <a:p>
                      <a:r>
                        <a:rPr lang="bn-BD" sz="1200" dirty="0"/>
                        <a:t>১</a:t>
                      </a:r>
                      <a:r>
                        <a:rPr lang="bn-BD" sz="1200" baseline="0" dirty="0"/>
                        <a:t>             ১</a:t>
                      </a:r>
                      <a:endParaRPr lang="en-US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65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endParaRPr lang="bn-BD" sz="1200" dirty="0"/>
                    </a:p>
                    <a:p>
                      <a:endParaRPr lang="bn-BD" sz="1200" dirty="0"/>
                    </a:p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</a:t>
                      </a:r>
                      <a:endParaRPr lang="en-US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0077" marR="80077" marT="40038" marB="400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65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0077" marR="80077" marT="40038" marB="400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1608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r>
                        <a:rPr lang="bn-BD" sz="1600" dirty="0"/>
                        <a:t>১০</a:t>
                      </a:r>
                    </a:p>
                    <a:p>
                      <a:r>
                        <a:rPr lang="bn-BD" sz="1600" dirty="0"/>
                        <a:t>১০</a:t>
                      </a:r>
                    </a:p>
                    <a:p>
                      <a:r>
                        <a:rPr lang="bn-BD" sz="1600" dirty="0"/>
                        <a:t>১০</a:t>
                      </a:r>
                    </a:p>
                    <a:p>
                      <a:r>
                        <a:rPr lang="bn-BD" sz="1600" dirty="0"/>
                        <a:t>১০      ১০</a:t>
                      </a:r>
                    </a:p>
                    <a:p>
                      <a:r>
                        <a:rPr lang="bn-BD" sz="1600" dirty="0"/>
                        <a:t>১০      ১০</a:t>
                      </a:r>
                      <a:endParaRPr lang="en-US" sz="16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tc>
                  <a:txBody>
                    <a:bodyPr/>
                    <a:lstStyle/>
                    <a:p>
                      <a:r>
                        <a:rPr lang="bn-BD" sz="2100" dirty="0"/>
                        <a:t>১</a:t>
                      </a:r>
                    </a:p>
                    <a:p>
                      <a:r>
                        <a:rPr lang="bn-BD" sz="2100" dirty="0"/>
                        <a:t>১       ১</a:t>
                      </a:r>
                    </a:p>
                    <a:p>
                      <a:r>
                        <a:rPr lang="bn-BD" sz="2100" dirty="0"/>
                        <a:t>১       ১</a:t>
                      </a:r>
                    </a:p>
                    <a:p>
                      <a:r>
                        <a:rPr lang="bn-BD" sz="2100" dirty="0"/>
                        <a:t>১       ১</a:t>
                      </a:r>
                    </a:p>
                    <a:p>
                      <a:r>
                        <a:rPr lang="bn-BD" sz="2100" dirty="0"/>
                        <a:t>১</a:t>
                      </a:r>
                      <a:r>
                        <a:rPr lang="bn-BD" sz="2100" baseline="0" dirty="0"/>
                        <a:t>       ১</a:t>
                      </a:r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80077" marR="80077" marT="40038" marB="4003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4705531" y="2401026"/>
            <a:ext cx="34319" cy="1018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33657" y="3411248"/>
            <a:ext cx="337021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দশক স্থানের অংক যোগ করি</a:t>
            </a:r>
          </a:p>
          <a:p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৫+২=৭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6361267" y="3563620"/>
            <a:ext cx="3248" cy="1864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4744720" y="4569460"/>
            <a:ext cx="1" cy="92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40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951590"/>
              </p:ext>
            </p:extLst>
          </p:nvPr>
        </p:nvGraphicFramePr>
        <p:xfrm>
          <a:off x="1759132" y="347983"/>
          <a:ext cx="5213169" cy="6012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7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3250">
                <a:tc>
                  <a:txBody>
                    <a:bodyPr/>
                    <a:lstStyle/>
                    <a:p>
                      <a:r>
                        <a:rPr lang="bn-BD" sz="5000" dirty="0"/>
                        <a:t>শতক</a:t>
                      </a:r>
                      <a:endParaRPr lang="en-US" sz="5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r>
                        <a:rPr lang="bn-BD" sz="5000" dirty="0"/>
                        <a:t>দশক</a:t>
                      </a:r>
                      <a:endParaRPr lang="en-US" sz="5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r>
                        <a:rPr lang="bn-BD" sz="5000" dirty="0"/>
                        <a:t>একক</a:t>
                      </a:r>
                      <a:endParaRPr lang="en-US" sz="5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76950" marR="76950" marT="38475" marB="384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704">
                <a:tc>
                  <a:txBody>
                    <a:bodyPr/>
                    <a:lstStyle/>
                    <a:p>
                      <a:endParaRPr lang="bn-BD" sz="1200" dirty="0"/>
                    </a:p>
                    <a:p>
                      <a:endParaRPr lang="bn-BD" sz="1200" dirty="0"/>
                    </a:p>
                    <a:p>
                      <a:endParaRPr lang="bn-BD" sz="1200" dirty="0"/>
                    </a:p>
                    <a:p>
                      <a:r>
                        <a:rPr lang="bn-BD" sz="1200" dirty="0"/>
                        <a:t>১০০</a:t>
                      </a:r>
                    </a:p>
                    <a:p>
                      <a:r>
                        <a:rPr lang="bn-BD" sz="1200" dirty="0"/>
                        <a:t>১০০</a:t>
                      </a:r>
                      <a:r>
                        <a:rPr lang="bn-BD" sz="1200" baseline="0" dirty="0"/>
                        <a:t>      </a:t>
                      </a:r>
                      <a:endParaRPr lang="en-US" sz="1200" dirty="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           </a:t>
                      </a:r>
                    </a:p>
                    <a:p>
                      <a:r>
                        <a:rPr lang="bn-BD" sz="1200" dirty="0"/>
                        <a:t>১০           </a:t>
                      </a:r>
                      <a:endParaRPr lang="en-US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endParaRPr lang="bn-BD" sz="1200" dirty="0"/>
                    </a:p>
                    <a:p>
                      <a:endParaRPr lang="bn-BD" sz="1200" dirty="0"/>
                    </a:p>
                    <a:p>
                      <a:r>
                        <a:rPr lang="bn-BD" sz="1200" dirty="0"/>
                        <a:t>১           </a:t>
                      </a:r>
                    </a:p>
                    <a:p>
                      <a:r>
                        <a:rPr lang="bn-BD" sz="1200" dirty="0"/>
                        <a:t>১           </a:t>
                      </a:r>
                    </a:p>
                    <a:p>
                      <a:r>
                        <a:rPr lang="bn-BD" sz="1200" dirty="0"/>
                        <a:t>১</a:t>
                      </a:r>
                      <a:r>
                        <a:rPr lang="bn-BD" sz="1200" baseline="0" dirty="0"/>
                        <a:t>           </a:t>
                      </a:r>
                      <a:endParaRPr lang="en-US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76950" marR="76950" marT="38475" marB="384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96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r>
                        <a:rPr lang="bn-BD" sz="1200" dirty="0"/>
                        <a:t>১</a:t>
                      </a:r>
                    </a:p>
                    <a:p>
                      <a:r>
                        <a:rPr lang="bn-BD" sz="1200" dirty="0"/>
                        <a:t>১</a:t>
                      </a:r>
                    </a:p>
                    <a:p>
                      <a:r>
                        <a:rPr lang="bn-BD" sz="1200" dirty="0"/>
                        <a:t>১           </a:t>
                      </a:r>
                    </a:p>
                    <a:p>
                      <a:r>
                        <a:rPr lang="bn-BD" sz="1200" dirty="0"/>
                        <a:t>১           </a:t>
                      </a:r>
                    </a:p>
                    <a:p>
                      <a:r>
                        <a:rPr lang="bn-BD" sz="1200" dirty="0"/>
                        <a:t>১           ১</a:t>
                      </a:r>
                      <a:endParaRPr lang="en-US" sz="1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76950" marR="76950" marT="38475" marB="384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250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endParaRPr lang="bn-BD" sz="1200" dirty="0"/>
                    </a:p>
                    <a:p>
                      <a:endParaRPr lang="bn-BD" sz="1200" dirty="0"/>
                    </a:p>
                    <a:p>
                      <a:r>
                        <a:rPr lang="bn-BD" sz="1200" dirty="0"/>
                        <a:t>১০</a:t>
                      </a:r>
                    </a:p>
                    <a:p>
                      <a:r>
                        <a:rPr lang="bn-BD" sz="1200" dirty="0"/>
                        <a:t>১০</a:t>
                      </a:r>
                      <a:endParaRPr lang="en-US" sz="1200" dirty="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6950" marR="76950" marT="38475" marB="384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704">
                <a:tc>
                  <a:txBody>
                    <a:bodyPr/>
                    <a:lstStyle/>
                    <a:p>
                      <a:r>
                        <a:rPr lang="bn-BD" sz="1200" dirty="0"/>
                        <a:t>১০০</a:t>
                      </a:r>
                    </a:p>
                    <a:p>
                      <a:r>
                        <a:rPr lang="bn-BD" sz="1200" dirty="0"/>
                        <a:t>১০০</a:t>
                      </a:r>
                    </a:p>
                    <a:p>
                      <a:r>
                        <a:rPr lang="bn-BD" sz="1200" dirty="0"/>
                        <a:t>১০০</a:t>
                      </a:r>
                    </a:p>
                    <a:p>
                      <a:r>
                        <a:rPr lang="bn-BD" sz="1200" dirty="0"/>
                        <a:t>১০০</a:t>
                      </a:r>
                    </a:p>
                    <a:p>
                      <a:r>
                        <a:rPr lang="bn-BD" sz="1200" dirty="0"/>
                        <a:t>১০০</a:t>
                      </a:r>
                      <a:endParaRPr lang="en-US" sz="1200" dirty="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950" marR="76950" marT="38475" marB="384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205">
                <a:tc>
                  <a:txBody>
                    <a:bodyPr/>
                    <a:lstStyle/>
                    <a:p>
                      <a:r>
                        <a:rPr lang="bn-BD" sz="1500" dirty="0"/>
                        <a:t>১০০</a:t>
                      </a:r>
                    </a:p>
                    <a:p>
                      <a:r>
                        <a:rPr lang="bn-BD" sz="1500" dirty="0"/>
                        <a:t>১০০</a:t>
                      </a:r>
                    </a:p>
                    <a:p>
                      <a:r>
                        <a:rPr lang="bn-BD" sz="1500" dirty="0"/>
                        <a:t>১০০</a:t>
                      </a:r>
                    </a:p>
                    <a:p>
                      <a:r>
                        <a:rPr lang="bn-BD" sz="1500" dirty="0"/>
                        <a:t>১০০      ১০০</a:t>
                      </a:r>
                    </a:p>
                    <a:p>
                      <a:r>
                        <a:rPr lang="bn-BD" sz="1500" dirty="0"/>
                        <a:t>১০০</a:t>
                      </a:r>
                      <a:r>
                        <a:rPr lang="bn-BD" sz="1500" baseline="0" dirty="0"/>
                        <a:t>      ১০০</a:t>
                      </a:r>
                      <a:endParaRPr lang="en-US" sz="1500" dirty="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r>
                        <a:rPr lang="bn-BD" sz="1500" dirty="0"/>
                        <a:t>১০</a:t>
                      </a:r>
                    </a:p>
                    <a:p>
                      <a:r>
                        <a:rPr lang="bn-BD" sz="1500" dirty="0"/>
                        <a:t>১০</a:t>
                      </a:r>
                    </a:p>
                    <a:p>
                      <a:r>
                        <a:rPr lang="bn-BD" sz="1500" dirty="0"/>
                        <a:t>১০</a:t>
                      </a:r>
                    </a:p>
                    <a:p>
                      <a:r>
                        <a:rPr lang="bn-BD" sz="1500" dirty="0"/>
                        <a:t>১০      ১০</a:t>
                      </a:r>
                    </a:p>
                    <a:p>
                      <a:r>
                        <a:rPr lang="bn-BD" sz="1500" dirty="0"/>
                        <a:t>১০      ১০</a:t>
                      </a:r>
                      <a:endParaRPr lang="en-US" sz="1500" dirty="0"/>
                    </a:p>
                  </a:txBody>
                  <a:tcPr marL="76950" marR="76950" marT="38475" marB="38475"/>
                </a:tc>
                <a:tc>
                  <a:txBody>
                    <a:bodyPr/>
                    <a:lstStyle/>
                    <a:p>
                      <a:r>
                        <a:rPr lang="bn-BD" sz="1500" dirty="0"/>
                        <a:t>১</a:t>
                      </a:r>
                    </a:p>
                    <a:p>
                      <a:r>
                        <a:rPr lang="bn-BD" sz="1500" dirty="0"/>
                        <a:t>১        ১</a:t>
                      </a:r>
                    </a:p>
                    <a:p>
                      <a:r>
                        <a:rPr lang="bn-BD" sz="1500" dirty="0"/>
                        <a:t>১         ১</a:t>
                      </a:r>
                    </a:p>
                    <a:p>
                      <a:r>
                        <a:rPr lang="bn-BD" sz="1500" dirty="0"/>
                        <a:t>১         ১</a:t>
                      </a:r>
                    </a:p>
                    <a:p>
                      <a:r>
                        <a:rPr lang="bn-BD" sz="1500" dirty="0"/>
                        <a:t>১         ১</a:t>
                      </a:r>
                      <a:endParaRPr lang="en-US" sz="15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76950" marR="76950" marT="38475" marB="384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4093243" y="2451101"/>
            <a:ext cx="4141" cy="1132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2555966" y="2451101"/>
            <a:ext cx="21985" cy="203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5647723" y="3796575"/>
            <a:ext cx="4140" cy="1747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4071257" y="4835072"/>
            <a:ext cx="1" cy="832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362423" y="4070344"/>
            <a:ext cx="4550177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শতক স্থানের অংক যোগ করি</a:t>
            </a:r>
          </a:p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৫+২=৭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5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5167" y="231607"/>
            <a:ext cx="3801292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" panose="02000000000000000000" pitchFamily="2" charset="0"/>
                <a:cs typeface="Nikosh" panose="02000000000000000000" pitchFamily="2" charset="0"/>
              </a:rPr>
              <a:t>স্তরভিত্তিক কাজ</a:t>
            </a:r>
            <a:endParaRPr lang="en-US" sz="4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0417" y="1283447"/>
            <a:ext cx="10707757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সবুজদলঃ      ১।   ৪১৫২         ২।   ৩৪২৬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+ ২২৫২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+ ৩৬৩৬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05584" y="3391452"/>
            <a:ext cx="203022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00476" y="2586935"/>
            <a:ext cx="135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66191" y="5009322"/>
            <a:ext cx="1011140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হলুদদলঃ   ১।   ৩৪+৬৫=         ২।     ২৫+৪৩=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0417" y="3684104"/>
            <a:ext cx="9846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নীলদলঃ  ১।  ৩০০+৪০০=        ২।    ৭২১+১৬৫=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4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206</TotalTime>
  <Words>306</Words>
  <Application>Microsoft Office PowerPoint</Application>
  <PresentationFormat>Widescreen</PresentationFormat>
  <Paragraphs>178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Nikosh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Aslam Khan</cp:lastModifiedBy>
  <cp:revision>40</cp:revision>
  <dcterms:created xsi:type="dcterms:W3CDTF">2020-10-26T10:07:07Z</dcterms:created>
  <dcterms:modified xsi:type="dcterms:W3CDTF">2020-12-09T14:48:00Z</dcterms:modified>
</cp:coreProperties>
</file>