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2" r:id="rId2"/>
    <p:sldId id="309" r:id="rId3"/>
    <p:sldId id="294" r:id="rId4"/>
    <p:sldId id="293" r:id="rId5"/>
    <p:sldId id="295" r:id="rId6"/>
    <p:sldId id="298" r:id="rId7"/>
    <p:sldId id="300" r:id="rId8"/>
    <p:sldId id="301" r:id="rId9"/>
    <p:sldId id="302" r:id="rId10"/>
    <p:sldId id="304" r:id="rId11"/>
    <p:sldId id="305" r:id="rId12"/>
    <p:sldId id="31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1CB"/>
    <a:srgbClr val="C0E399"/>
    <a:srgbClr val="FF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8C93E-4F7C-4FC4-9203-9B1B094CF1E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EC8BF-538F-49DC-B157-CDB60B40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4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EC8BF-538F-49DC-B157-CDB60B40B5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5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93C1-15DA-4AE9-BE27-398FA75C5F6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384-DE76-4CA6-9A0F-F24BB218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3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93C1-15DA-4AE9-BE27-398FA75C5F6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384-DE76-4CA6-9A0F-F24BB218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9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93C1-15DA-4AE9-BE27-398FA75C5F6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384-DE76-4CA6-9A0F-F24BB218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8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93C1-15DA-4AE9-BE27-398FA75C5F6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384-DE76-4CA6-9A0F-F24BB218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2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93C1-15DA-4AE9-BE27-398FA75C5F6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384-DE76-4CA6-9A0F-F24BB218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2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93C1-15DA-4AE9-BE27-398FA75C5F6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384-DE76-4CA6-9A0F-F24BB218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93C1-15DA-4AE9-BE27-398FA75C5F6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384-DE76-4CA6-9A0F-F24BB218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2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93C1-15DA-4AE9-BE27-398FA75C5F6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384-DE76-4CA6-9A0F-F24BB218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1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93C1-15DA-4AE9-BE27-398FA75C5F6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384-DE76-4CA6-9A0F-F24BB218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93C1-15DA-4AE9-BE27-398FA75C5F6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384-DE76-4CA6-9A0F-F24BB218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3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93C1-15DA-4AE9-BE27-398FA75C5F6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384-DE76-4CA6-9A0F-F24BB218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7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C93C1-15DA-4AE9-BE27-398FA75C5F6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B7384-DE76-4CA6-9A0F-F24BB2184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937083" y="709862"/>
            <a:ext cx="9998243" cy="4800783"/>
          </a:xfrm>
          <a:prstGeom prst="rect">
            <a:avLst/>
          </a:prstGeom>
          <a:noFill/>
          <a:ln w="57150">
            <a:solidFill>
              <a:srgbClr val="FF1D1D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everybody</a:t>
            </a:r>
            <a:endParaRPr lang="en-US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46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>
            <a:off x="182880" y="225083"/>
            <a:ext cx="11887199" cy="970671"/>
          </a:xfrm>
          <a:prstGeom prst="down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10" name="Vertical Scroll 9"/>
          <p:cNvSpPr/>
          <p:nvPr/>
        </p:nvSpPr>
        <p:spPr>
          <a:xfrm>
            <a:off x="-168812" y="1308295"/>
            <a:ext cx="12360811" cy="5205048"/>
          </a:xfrm>
          <a:prstGeom prst="verticalScroll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What 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say at the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begening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conversation?  </a:t>
            </a:r>
          </a:p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say at the finishing of a </a:t>
            </a:r>
            <a:endParaRPr lang="en-US" sz="4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conversation?</a:t>
            </a:r>
          </a:p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How do you introduce yourself?</a:t>
            </a:r>
          </a:p>
        </p:txBody>
      </p:sp>
    </p:spTree>
    <p:extLst>
      <p:ext uri="{BB962C8B-B14F-4D97-AF65-F5344CB8AC3E}">
        <p14:creationId xmlns:p14="http://schemas.microsoft.com/office/powerpoint/2010/main" val="3487112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59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182880" y="136614"/>
            <a:ext cx="11887199" cy="2072014"/>
          </a:xfrm>
          <a:prstGeom prst="down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</a:rPr>
              <a:t>Home Task</a:t>
            </a:r>
            <a:endParaRPr lang="en-US" sz="8000" b="1" dirty="0"/>
          </a:p>
        </p:txBody>
      </p:sp>
      <p:sp>
        <p:nvSpPr>
          <p:cNvPr id="7" name="Flowchart: Punched Tape 6"/>
          <p:cNvSpPr/>
          <p:nvPr/>
        </p:nvSpPr>
        <p:spPr>
          <a:xfrm>
            <a:off x="337625" y="2363372"/>
            <a:ext cx="11690251" cy="4332850"/>
          </a:xfrm>
          <a:prstGeom prst="flowChartPunchedTap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conversation with your friend at a bus station.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50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6271"/>
            <a:ext cx="12192000" cy="6858000"/>
          </a:xfrm>
          <a:prstGeom prst="rect">
            <a:avLst/>
          </a:prstGeom>
          <a:blipFill dpi="0" rotWithShape="1">
            <a:blip r:embed="rId2">
              <a:alphaModFix amt="8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9665080">
            <a:off x="379916" y="1569489"/>
            <a:ext cx="10085636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Goodbye </a:t>
            </a:r>
          </a:p>
          <a:p>
            <a:pPr algn="ctr"/>
            <a:r>
              <a:rPr lang="en-US" sz="9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See you tomorrow. </a:t>
            </a:r>
            <a:endParaRPr lang="en-US" sz="9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0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12821" y="3218822"/>
            <a:ext cx="12797898" cy="304698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Shadeb</a:t>
            </a:r>
            <a:r>
              <a:rPr lang="en-US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Chandra Das</a:t>
            </a:r>
          </a:p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5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Sultanpur</a:t>
            </a:r>
            <a:r>
              <a:rPr lang="en-US" sz="5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School, </a:t>
            </a:r>
            <a:r>
              <a:rPr lang="en-US" sz="5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Feni</a:t>
            </a:r>
            <a:endParaRPr lang="en-US" sz="5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52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8769" y="445561"/>
            <a:ext cx="9777046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we are going to enjoy a greeting song.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" y="336303"/>
            <a:ext cx="986072" cy="1549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3" y="2454341"/>
            <a:ext cx="986072" cy="811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740521"/>
              </p:ext>
            </p:extLst>
          </p:nvPr>
        </p:nvGraphicFramePr>
        <p:xfrm>
          <a:off x="4040188" y="3208338"/>
          <a:ext cx="41116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ackager Shell Object" showAsIcon="1" r:id="rId4" imgW="4112280" imgH="440280" progId="Package">
                  <p:embed/>
                </p:oleObj>
              </mc:Choice>
              <mc:Fallback>
                <p:oleObj name="Packager Shell Object" showAsIcon="1" r:id="rId4" imgW="411228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0188" y="3208338"/>
                        <a:ext cx="411162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4595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" t="12459" r="7627" b="39235"/>
          <a:stretch/>
        </p:blipFill>
        <p:spPr>
          <a:xfrm>
            <a:off x="0" y="0"/>
            <a:ext cx="12309269" cy="6858000"/>
          </a:xfrm>
          <a:prstGeom prst="rect">
            <a:avLst/>
          </a:prstGeom>
          <a:ln w="76200">
            <a:noFill/>
          </a:ln>
        </p:spPr>
      </p:pic>
      <p:sp>
        <p:nvSpPr>
          <p:cNvPr id="2" name="Right Arrow 1"/>
          <p:cNvSpPr/>
          <p:nvPr/>
        </p:nvSpPr>
        <p:spPr>
          <a:xfrm>
            <a:off x="1645921" y="5697415"/>
            <a:ext cx="7652824" cy="1266093"/>
          </a:xfrm>
          <a:prstGeom prst="rightArrow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626040" y="5724939"/>
            <a:ext cx="7663733" cy="1258447"/>
          </a:xfrm>
          <a:prstGeom prst="rightArrow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they now?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744769" y="5718311"/>
            <a:ext cx="10267787" cy="1258447"/>
          </a:xfrm>
          <a:prstGeom prst="rightArrow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behind the two girls?</a:t>
            </a:r>
          </a:p>
        </p:txBody>
      </p:sp>
    </p:spTree>
    <p:extLst>
      <p:ext uri="{BB962C8B-B14F-4D97-AF65-F5344CB8AC3E}">
        <p14:creationId xmlns:p14="http://schemas.microsoft.com/office/powerpoint/2010/main" val="29089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 dir="rd"/>
      </p:transition>
    </mc:Choice>
    <mc:Fallback xmlns="">
      <p:transition spd="slow">
        <p:cover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82" y="1354097"/>
            <a:ext cx="1867555" cy="4645434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3787514" y="270901"/>
            <a:ext cx="3362789" cy="830997"/>
          </a:xfrm>
          <a:prstGeom prst="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Vocabularies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0755" y="1490484"/>
            <a:ext cx="2062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0754" y="2501363"/>
            <a:ext cx="2362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0755" y="3512242"/>
            <a:ext cx="2062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0755" y="4351691"/>
            <a:ext cx="2062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Holiday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3830" y="5250902"/>
            <a:ext cx="2062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8907" y="3460168"/>
            <a:ext cx="3611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Actually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38905" y="2414553"/>
            <a:ext cx="3611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knowns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0653" y="1477108"/>
            <a:ext cx="5092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act of instructing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2855" y="4308849"/>
            <a:ext cx="4614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 of formal work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59126" y="5176911"/>
            <a:ext cx="4415641" cy="72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coming together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54" y="1295542"/>
            <a:ext cx="1867555" cy="4645434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  <p:sp>
        <p:nvSpPr>
          <p:cNvPr id="18" name="Rectangle 17"/>
          <p:cNvSpPr/>
          <p:nvPr/>
        </p:nvSpPr>
        <p:spPr>
          <a:xfrm>
            <a:off x="9561341" y="3272983"/>
            <a:ext cx="1688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সত্যি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33693" y="2351627"/>
            <a:ext cx="3681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পরিচয়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করানো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497153" y="1558857"/>
            <a:ext cx="18507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পড়ানো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97153" y="4228933"/>
            <a:ext cx="1815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ছুটি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54087" y="5107797"/>
            <a:ext cx="29542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দেখা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হওয়া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9733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5" t="61639" r="5439" b="5355"/>
          <a:stretch/>
        </p:blipFill>
        <p:spPr>
          <a:xfrm>
            <a:off x="212110" y="158343"/>
            <a:ext cx="11979890" cy="6699657"/>
          </a:xfrm>
          <a:prstGeom prst="rect">
            <a:avLst/>
          </a:prstGeom>
          <a:noFill/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608928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Callout 12"/>
          <p:cNvSpPr/>
          <p:nvPr/>
        </p:nvSpPr>
        <p:spPr>
          <a:xfrm>
            <a:off x="56269" y="281354"/>
            <a:ext cx="12009120" cy="1674055"/>
          </a:xfrm>
          <a:prstGeom prst="downArrowCallou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42202" y="1995267"/>
            <a:ext cx="12051322" cy="1465385"/>
          </a:xfrm>
          <a:prstGeom prst="downArrowCallou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Student’s Reading by helping Teacher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39851" y="3526299"/>
            <a:ext cx="12051322" cy="1465385"/>
          </a:xfrm>
          <a:prstGeom prst="downArrowCallou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Student’s Silent Reading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Up Ribbon 17"/>
          <p:cNvSpPr/>
          <p:nvPr/>
        </p:nvSpPr>
        <p:spPr>
          <a:xfrm>
            <a:off x="56270" y="5008098"/>
            <a:ext cx="12093526" cy="1821766"/>
          </a:xfrm>
          <a:prstGeom prst="ribbon2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Comprehension Test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15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288758" y="132347"/>
            <a:ext cx="11502188" cy="2388111"/>
          </a:xfrm>
          <a:prstGeom prst="downArrow">
            <a:avLst/>
          </a:prstGeom>
          <a:solidFill>
            <a:srgbClr val="DFF1C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answer the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en-US" sz="4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1" y="2658795"/>
            <a:ext cx="11859064" cy="3854548"/>
          </a:xfrm>
          <a:prstGeom prst="verticalScroll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a) Where is Jessica going?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b) Why is Jessica going there?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c) Where is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from?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d) Where is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going?</a:t>
            </a: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07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182880" y="225083"/>
            <a:ext cx="11887199" cy="2225040"/>
          </a:xfrm>
          <a:prstGeom prst="down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Pair work</a:t>
            </a:r>
            <a:endParaRPr lang="en-US" sz="7200" b="1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253217" y="2497015"/>
            <a:ext cx="11619915" cy="4243753"/>
          </a:xfrm>
          <a:prstGeom prst="flowChartAlternateProcess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</a:t>
            </a:r>
          </a:p>
          <a:p>
            <a:pPr algn="ctr"/>
            <a:r>
              <a:rPr lang="en-US" sz="5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pair according to my 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instruction.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44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199</Words>
  <Application>Microsoft Office PowerPoint</Application>
  <PresentationFormat>Widescreen</PresentationFormat>
  <Paragraphs>47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EASY</cp:lastModifiedBy>
  <cp:revision>91</cp:revision>
  <dcterms:created xsi:type="dcterms:W3CDTF">2017-11-20T01:46:53Z</dcterms:created>
  <dcterms:modified xsi:type="dcterms:W3CDTF">2020-02-01T07:51:19Z</dcterms:modified>
</cp:coreProperties>
</file>