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B4A4B-3C37-4377-AC2F-A1C2268A421B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2FAFC8-5F6E-4D65-A0DB-9628792086C9}">
      <dgm:prSet phldrT="[Text]" custT="1"/>
      <dgm:spPr/>
      <dgm:t>
        <a:bodyPr/>
        <a:lstStyle/>
        <a:p>
          <a:r>
            <a:rPr lang="en-US" sz="4400" dirty="0" err="1" smtClean="0"/>
            <a:t>শব্দ</a:t>
          </a:r>
          <a:r>
            <a:rPr lang="en-US" sz="3000" dirty="0" smtClean="0"/>
            <a:t> </a:t>
          </a:r>
          <a:endParaRPr lang="en-US" sz="3000" dirty="0"/>
        </a:p>
      </dgm:t>
    </dgm:pt>
    <dgm:pt modelId="{D41583DC-B315-4FBB-BFB5-A72FA4C6AF16}" type="parTrans" cxnId="{4C352433-3B8D-458D-8C46-2A2E1D7484D8}">
      <dgm:prSet/>
      <dgm:spPr/>
      <dgm:t>
        <a:bodyPr/>
        <a:lstStyle/>
        <a:p>
          <a:endParaRPr lang="en-US"/>
        </a:p>
      </dgm:t>
    </dgm:pt>
    <dgm:pt modelId="{4B301918-FFB3-4A03-8359-50B20D1071F1}" type="sibTrans" cxnId="{4C352433-3B8D-458D-8C46-2A2E1D7484D8}">
      <dgm:prSet/>
      <dgm:spPr/>
      <dgm:t>
        <a:bodyPr/>
        <a:lstStyle/>
        <a:p>
          <a:endParaRPr lang="en-US"/>
        </a:p>
      </dgm:t>
    </dgm:pt>
    <dgm:pt modelId="{7BDE2C5D-38BC-4024-BDDC-E7E9CA908C9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শেফালি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BC7963-A374-4FED-9616-9B361728FCC5}" type="parTrans" cxnId="{151A4300-2CDA-4D7F-9B7A-6D7FB21A2527}">
      <dgm:prSet/>
      <dgm:spPr/>
      <dgm:t>
        <a:bodyPr/>
        <a:lstStyle/>
        <a:p>
          <a:endParaRPr lang="en-US"/>
        </a:p>
      </dgm:t>
    </dgm:pt>
    <dgm:pt modelId="{E24C26BE-2827-410F-AE19-987A92D9D571}" type="sibTrans" cxnId="{151A4300-2CDA-4D7F-9B7A-6D7FB21A2527}">
      <dgm:prSet/>
      <dgm:spPr/>
      <dgm:t>
        <a:bodyPr/>
        <a:lstStyle/>
        <a:p>
          <a:endParaRPr lang="en-US"/>
        </a:p>
      </dgm:t>
    </dgm:pt>
    <dgm:pt modelId="{C5A3C8FE-A741-48F1-9D78-B85D4E03B943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বেলা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71B24-09F8-4CC8-9E04-37E657DAD430}" type="parTrans" cxnId="{106C6E02-899E-4B80-BD65-B9DC7E713A11}">
      <dgm:prSet/>
      <dgm:spPr/>
      <dgm:t>
        <a:bodyPr/>
        <a:lstStyle/>
        <a:p>
          <a:endParaRPr lang="en-US"/>
        </a:p>
      </dgm:t>
    </dgm:pt>
    <dgm:pt modelId="{7F8959A2-102A-4990-83A8-38EA858C4363}" type="sibTrans" cxnId="{106C6E02-899E-4B80-BD65-B9DC7E713A11}">
      <dgm:prSet/>
      <dgm:spPr/>
      <dgm:t>
        <a:bodyPr/>
        <a:lstStyle/>
        <a:p>
          <a:endParaRPr lang="en-US"/>
        </a:p>
      </dgm:t>
    </dgm:pt>
    <dgm:pt modelId="{D6F9BD03-991D-463B-B171-97D689E0DB9A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9F103E-B373-4128-BFD4-F1EB049D86DA}" type="parTrans" cxnId="{8174A553-0A2D-4249-9004-CAB73C565075}">
      <dgm:prSet/>
      <dgm:spPr/>
      <dgm:t>
        <a:bodyPr/>
        <a:lstStyle/>
        <a:p>
          <a:endParaRPr lang="en-US"/>
        </a:p>
      </dgm:t>
    </dgm:pt>
    <dgm:pt modelId="{A6D65FC9-A68F-4F5E-A0EB-F93ED017BA4F}" type="sibTrans" cxnId="{8174A553-0A2D-4249-9004-CAB73C565075}">
      <dgm:prSet/>
      <dgm:spPr/>
      <dgm:t>
        <a:bodyPr/>
        <a:lstStyle/>
        <a:p>
          <a:endParaRPr lang="en-US"/>
        </a:p>
      </dgm:t>
    </dgm:pt>
    <dgm:pt modelId="{EA7D6157-A0EB-4A60-98FC-D314CABEBE4B}" type="pres">
      <dgm:prSet presAssocID="{690B4A4B-3C37-4377-AC2F-A1C2268A421B}" presName="composite" presStyleCnt="0">
        <dgm:presLayoutVars>
          <dgm:chMax val="1"/>
          <dgm:dir/>
          <dgm:resizeHandles val="exact"/>
        </dgm:presLayoutVars>
      </dgm:prSet>
      <dgm:spPr/>
    </dgm:pt>
    <dgm:pt modelId="{84C84A09-B9A1-4974-B854-A3FA13A172FB}" type="pres">
      <dgm:prSet presAssocID="{962FAFC8-5F6E-4D65-A0DB-9628792086C9}" presName="roof" presStyleLbl="dkBgShp" presStyleIdx="0" presStyleCnt="2" custLinFactNeighborX="-47029" custLinFactNeighborY="-63632"/>
      <dgm:spPr/>
      <dgm:t>
        <a:bodyPr/>
        <a:lstStyle/>
        <a:p>
          <a:endParaRPr lang="en-US"/>
        </a:p>
      </dgm:t>
    </dgm:pt>
    <dgm:pt modelId="{AA15544E-B302-4201-903D-2A8723260D06}" type="pres">
      <dgm:prSet presAssocID="{962FAFC8-5F6E-4D65-A0DB-9628792086C9}" presName="pillars" presStyleCnt="0"/>
      <dgm:spPr/>
    </dgm:pt>
    <dgm:pt modelId="{25F56766-DFB7-4AFA-A171-898F2BF166AB}" type="pres">
      <dgm:prSet presAssocID="{962FAFC8-5F6E-4D65-A0DB-9628792086C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C3CDC-ABD0-432D-8365-07311B1C50ED}" type="pres">
      <dgm:prSet presAssocID="{C5A3C8FE-A741-48F1-9D78-B85D4E03B943}" presName="pillarX" presStyleLbl="node1" presStyleIdx="1" presStyleCnt="3">
        <dgm:presLayoutVars>
          <dgm:bulletEnabled val="1"/>
        </dgm:presLayoutVars>
      </dgm:prSet>
      <dgm:spPr/>
    </dgm:pt>
    <dgm:pt modelId="{4FD1F2B7-6B88-48E1-94CB-41ED0D8C96B5}" type="pres">
      <dgm:prSet presAssocID="{D6F9BD03-991D-463B-B171-97D689E0DB9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F540A-635A-4F96-9D46-AEE16E43B97E}" type="pres">
      <dgm:prSet presAssocID="{962FAFC8-5F6E-4D65-A0DB-9628792086C9}" presName="base" presStyleLbl="dkBgShp" presStyleIdx="1" presStyleCnt="2"/>
      <dgm:spPr/>
    </dgm:pt>
  </dgm:ptLst>
  <dgm:cxnLst>
    <dgm:cxn modelId="{C4E34DD7-D375-4C90-A9DB-C61C062AC9DD}" type="presOf" srcId="{D6F9BD03-991D-463B-B171-97D689E0DB9A}" destId="{4FD1F2B7-6B88-48E1-94CB-41ED0D8C96B5}" srcOrd="0" destOrd="0" presId="urn:microsoft.com/office/officeart/2005/8/layout/hList3"/>
    <dgm:cxn modelId="{106C6E02-899E-4B80-BD65-B9DC7E713A11}" srcId="{962FAFC8-5F6E-4D65-A0DB-9628792086C9}" destId="{C5A3C8FE-A741-48F1-9D78-B85D4E03B943}" srcOrd="1" destOrd="0" parTransId="{DC971B24-09F8-4CC8-9E04-37E657DAD430}" sibTransId="{7F8959A2-102A-4990-83A8-38EA858C4363}"/>
    <dgm:cxn modelId="{151A4300-2CDA-4D7F-9B7A-6D7FB21A2527}" srcId="{962FAFC8-5F6E-4D65-A0DB-9628792086C9}" destId="{7BDE2C5D-38BC-4024-BDDC-E7E9CA908C92}" srcOrd="0" destOrd="0" parTransId="{94BC7963-A374-4FED-9616-9B361728FCC5}" sibTransId="{E24C26BE-2827-410F-AE19-987A92D9D571}"/>
    <dgm:cxn modelId="{8174A553-0A2D-4249-9004-CAB73C565075}" srcId="{962FAFC8-5F6E-4D65-A0DB-9628792086C9}" destId="{D6F9BD03-991D-463B-B171-97D689E0DB9A}" srcOrd="2" destOrd="0" parTransId="{219F103E-B373-4128-BFD4-F1EB049D86DA}" sibTransId="{A6D65FC9-A68F-4F5E-A0EB-F93ED017BA4F}"/>
    <dgm:cxn modelId="{4C352433-3B8D-458D-8C46-2A2E1D7484D8}" srcId="{690B4A4B-3C37-4377-AC2F-A1C2268A421B}" destId="{962FAFC8-5F6E-4D65-A0DB-9628792086C9}" srcOrd="0" destOrd="0" parTransId="{D41583DC-B315-4FBB-BFB5-A72FA4C6AF16}" sibTransId="{4B301918-FFB3-4A03-8359-50B20D1071F1}"/>
    <dgm:cxn modelId="{C0E21024-1D61-4AE6-AF4A-581485E12A3E}" type="presOf" srcId="{962FAFC8-5F6E-4D65-A0DB-9628792086C9}" destId="{84C84A09-B9A1-4974-B854-A3FA13A172FB}" srcOrd="0" destOrd="0" presId="urn:microsoft.com/office/officeart/2005/8/layout/hList3"/>
    <dgm:cxn modelId="{68A48014-717E-4E63-9F61-87BDCA215191}" type="presOf" srcId="{690B4A4B-3C37-4377-AC2F-A1C2268A421B}" destId="{EA7D6157-A0EB-4A60-98FC-D314CABEBE4B}" srcOrd="0" destOrd="0" presId="urn:microsoft.com/office/officeart/2005/8/layout/hList3"/>
    <dgm:cxn modelId="{D1AF0E3E-13A1-47E1-97D7-F5D3EB65BFEF}" type="presOf" srcId="{C5A3C8FE-A741-48F1-9D78-B85D4E03B943}" destId="{EBCC3CDC-ABD0-432D-8365-07311B1C50ED}" srcOrd="0" destOrd="0" presId="urn:microsoft.com/office/officeart/2005/8/layout/hList3"/>
    <dgm:cxn modelId="{9622AEAE-AF49-499C-8976-AF312C098552}" type="presOf" srcId="{7BDE2C5D-38BC-4024-BDDC-E7E9CA908C92}" destId="{25F56766-DFB7-4AFA-A171-898F2BF166AB}" srcOrd="0" destOrd="0" presId="urn:microsoft.com/office/officeart/2005/8/layout/hList3"/>
    <dgm:cxn modelId="{5F92ABEF-9B4A-4D20-AC1A-BD3951FA0412}" type="presParOf" srcId="{EA7D6157-A0EB-4A60-98FC-D314CABEBE4B}" destId="{84C84A09-B9A1-4974-B854-A3FA13A172FB}" srcOrd="0" destOrd="0" presId="urn:microsoft.com/office/officeart/2005/8/layout/hList3"/>
    <dgm:cxn modelId="{25A536F8-3C53-4DAA-BF48-A1328DE765E0}" type="presParOf" srcId="{EA7D6157-A0EB-4A60-98FC-D314CABEBE4B}" destId="{AA15544E-B302-4201-903D-2A8723260D06}" srcOrd="1" destOrd="0" presId="urn:microsoft.com/office/officeart/2005/8/layout/hList3"/>
    <dgm:cxn modelId="{56A3A9B0-C086-44F3-8AB5-58C2DA52A936}" type="presParOf" srcId="{AA15544E-B302-4201-903D-2A8723260D06}" destId="{25F56766-DFB7-4AFA-A171-898F2BF166AB}" srcOrd="0" destOrd="0" presId="urn:microsoft.com/office/officeart/2005/8/layout/hList3"/>
    <dgm:cxn modelId="{1B604985-754E-4B42-A4FD-9F2F06C1683B}" type="presParOf" srcId="{AA15544E-B302-4201-903D-2A8723260D06}" destId="{EBCC3CDC-ABD0-432D-8365-07311B1C50ED}" srcOrd="1" destOrd="0" presId="urn:microsoft.com/office/officeart/2005/8/layout/hList3"/>
    <dgm:cxn modelId="{A7A32340-EA61-4D3D-82EE-C0B323493897}" type="presParOf" srcId="{AA15544E-B302-4201-903D-2A8723260D06}" destId="{4FD1F2B7-6B88-48E1-94CB-41ED0D8C96B5}" srcOrd="2" destOrd="0" presId="urn:microsoft.com/office/officeart/2005/8/layout/hList3"/>
    <dgm:cxn modelId="{987C63AC-F0A9-4FC5-BC2F-17E751D148F8}" type="presParOf" srcId="{EA7D6157-A0EB-4A60-98FC-D314CABEBE4B}" destId="{0E7F540A-635A-4F96-9D46-AEE16E43B97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4A09-B9A1-4974-B854-A3FA13A172FB}">
      <dsp:nvSpPr>
        <dsp:cNvPr id="0" name=""/>
        <dsp:cNvSpPr/>
      </dsp:nvSpPr>
      <dsp:spPr>
        <a:xfrm>
          <a:off x="0" y="0"/>
          <a:ext cx="6572250" cy="77213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শব্দ</a:t>
          </a: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0" y="0"/>
        <a:ext cx="6572250" cy="772132"/>
      </dsp:txXfrm>
    </dsp:sp>
    <dsp:sp modelId="{25F56766-DFB7-4AFA-A171-898F2BF166AB}">
      <dsp:nvSpPr>
        <dsp:cNvPr id="0" name=""/>
        <dsp:cNvSpPr/>
      </dsp:nvSpPr>
      <dsp:spPr>
        <a:xfrm>
          <a:off x="3209" y="772132"/>
          <a:ext cx="2188610" cy="1621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শেফালি</a:t>
          </a:r>
          <a:endParaRPr lang="en-US" sz="5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09" y="772132"/>
        <a:ext cx="2188610" cy="1621478"/>
      </dsp:txXfrm>
    </dsp:sp>
    <dsp:sp modelId="{EBCC3CDC-ABD0-432D-8365-07311B1C50ED}">
      <dsp:nvSpPr>
        <dsp:cNvPr id="0" name=""/>
        <dsp:cNvSpPr/>
      </dsp:nvSpPr>
      <dsp:spPr>
        <a:xfrm>
          <a:off x="2191819" y="772132"/>
          <a:ext cx="2188610" cy="16214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বেলা</a:t>
          </a:r>
          <a:endParaRPr lang="en-US" sz="5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1819" y="772132"/>
        <a:ext cx="2188610" cy="1621478"/>
      </dsp:txXfrm>
    </dsp:sp>
    <dsp:sp modelId="{4FD1F2B7-6B88-48E1-94CB-41ED0D8C96B5}">
      <dsp:nvSpPr>
        <dsp:cNvPr id="0" name=""/>
        <dsp:cNvSpPr/>
      </dsp:nvSpPr>
      <dsp:spPr>
        <a:xfrm>
          <a:off x="4380430" y="772132"/>
          <a:ext cx="2188610" cy="16214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চাষা</a:t>
          </a:r>
          <a:r>
            <a:rPr lang="en-US" sz="5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0430" y="772132"/>
        <a:ext cx="2188610" cy="1621478"/>
      </dsp:txXfrm>
    </dsp:sp>
    <dsp:sp modelId="{0E7F540A-635A-4F96-9D46-AEE16E43B97E}">
      <dsp:nvSpPr>
        <dsp:cNvPr id="0" name=""/>
        <dsp:cNvSpPr/>
      </dsp:nvSpPr>
      <dsp:spPr>
        <a:xfrm>
          <a:off x="0" y="2393611"/>
          <a:ext cx="6572250" cy="18016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93B32-567A-44BD-8FDA-CE3FE6939111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4ED5-EF74-4202-A37E-3466D426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9C27-AD6C-4D3C-875C-8DEE7F318B09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4D22-31F3-4799-9ED1-5AFC79E1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9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9C27-AD6C-4D3C-875C-8DEE7F318B09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4D22-31F3-4799-9ED1-5AFC79E1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9C27-AD6C-4D3C-875C-8DEE7F318B09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4D22-31F3-4799-9ED1-5AFC79E1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9C27-AD6C-4D3C-875C-8DEE7F318B09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4D22-31F3-4799-9ED1-5AFC79E1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2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9C27-AD6C-4D3C-875C-8DEE7F318B09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4D22-31F3-4799-9ED1-5AFC79E1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9C27-AD6C-4D3C-875C-8DEE7F318B09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4D22-31F3-4799-9ED1-5AFC79E1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3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9C27-AD6C-4D3C-875C-8DEE7F318B09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4D22-31F3-4799-9ED1-5AFC79E1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4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9C27-AD6C-4D3C-875C-8DEE7F318B09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4D22-31F3-4799-9ED1-5AFC79E1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69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9C27-AD6C-4D3C-875C-8DEE7F318B09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4D22-31F3-4799-9ED1-5AFC79E1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9C27-AD6C-4D3C-875C-8DEE7F318B09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4D22-31F3-4799-9ED1-5AFC79E1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9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9C27-AD6C-4D3C-875C-8DEE7F318B09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4D22-31F3-4799-9ED1-5AFC79E1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3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228600"/>
            <a:ext cx="11615738" cy="6243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9364" y="1500187"/>
            <a:ext cx="5286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613" y="233505"/>
            <a:ext cx="642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দেখে সঠিকভাবে উচ্চরণ করে বলি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6" y="1300160"/>
            <a:ext cx="4465824" cy="3386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13" y="1314450"/>
            <a:ext cx="5619750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676" y="4875792"/>
            <a:ext cx="428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4151" y="5039595"/>
            <a:ext cx="1920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0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613" y="233505"/>
            <a:ext cx="642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দেখে সঠিকভাবে উচ্চরণ করে বলি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7237" y="1414461"/>
            <a:ext cx="5529264" cy="3414714"/>
            <a:chOff x="585787" y="1033462"/>
            <a:chExt cx="4800600" cy="1962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412" y="1033462"/>
              <a:ext cx="2466975" cy="19621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87" y="1033462"/>
              <a:ext cx="2333625" cy="196215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46" y="1414462"/>
            <a:ext cx="5270984" cy="3414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237" y="5132968"/>
            <a:ext cx="285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4762" y="5136723"/>
            <a:ext cx="201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6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613" y="233505"/>
            <a:ext cx="642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দেখে সঠিকভাবে উচ্চরণ করে বলি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1" y="904872"/>
            <a:ext cx="4933910" cy="3581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49" y="904872"/>
            <a:ext cx="5936328" cy="3581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413" y="5034105"/>
            <a:ext cx="275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4576" y="5219843"/>
            <a:ext cx="275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0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613" y="233505"/>
            <a:ext cx="642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দেখে সঠিকভাবে উচ্চরণ করে বলি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952256"/>
            <a:ext cx="5438778" cy="4105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5" y="952257"/>
            <a:ext cx="5688361" cy="4105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399" y="5191751"/>
            <a:ext cx="286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2699" y="5484138"/>
            <a:ext cx="286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0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613" y="233505"/>
            <a:ext cx="642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দেখে সঠিকভাবে উচ্চরণ করে বলি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7" y="942973"/>
            <a:ext cx="5367576" cy="3571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59" y="942973"/>
            <a:ext cx="4915532" cy="3571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0400" y="4912153"/>
            <a:ext cx="2102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350" y="4912154"/>
            <a:ext cx="2730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42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613" y="233505"/>
            <a:ext cx="642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দেখে সঠিকভাবে উচ্চরণ করে বলি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4" y="1523277"/>
            <a:ext cx="4924428" cy="2964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1524855"/>
            <a:ext cx="4067176" cy="3034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463" y="4702766"/>
            <a:ext cx="2845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5636" y="4704944"/>
            <a:ext cx="2066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47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0476" y="542926"/>
            <a:ext cx="2300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498104"/>
            <a:ext cx="6072188" cy="4202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72351" y="2757487"/>
            <a:ext cx="430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1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0550" y="314325"/>
            <a:ext cx="2157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8364" y="1456556"/>
            <a:ext cx="6133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শেফালির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28739"/>
            <a:ext cx="5343989" cy="472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05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5" y="385764"/>
            <a:ext cx="247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076" y="1857375"/>
            <a:ext cx="750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শব্দগলোপাঠ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9693443"/>
              </p:ext>
            </p:extLst>
          </p:nvPr>
        </p:nvGraphicFramePr>
        <p:xfrm>
          <a:off x="600076" y="2656463"/>
          <a:ext cx="6572250" cy="257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9724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2050" y="285750"/>
            <a:ext cx="1657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0162" y="1285876"/>
            <a:ext cx="900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92426"/>
              </p:ext>
            </p:extLst>
          </p:nvPr>
        </p:nvGraphicFramePr>
        <p:xfrm>
          <a:off x="2214562" y="4892040"/>
          <a:ext cx="617220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</a:tblGrid>
              <a:tr h="223121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শেফালি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হেলা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3" y="1932208"/>
            <a:ext cx="6057899" cy="27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25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999" y="582582"/>
            <a:ext cx="898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926676" y="1637732"/>
            <a:ext cx="59345" cy="42544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793350" y="1901875"/>
            <a:ext cx="59345" cy="35299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060000" y="1901875"/>
            <a:ext cx="50402" cy="352993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9943" y="3262791"/>
            <a:ext cx="449307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আলীম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বি,এস-সি,বি,এড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01080270781</a:t>
            </a:r>
            <a:endParaRPr lang="bn-BD" sz="28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কল্যাণপুর রওশনীয়া দাখিল মাদরাসা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বেলকুচি, সিরাজগঞ্জ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01717012389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22" y="1510009"/>
            <a:ext cx="1524000" cy="1524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10402" y="1510009"/>
            <a:ext cx="4943801" cy="4153438"/>
            <a:chOff x="6110402" y="1510009"/>
            <a:chExt cx="4943801" cy="4153438"/>
          </a:xfrm>
        </p:grpSpPr>
        <p:sp>
          <p:nvSpPr>
            <p:cNvPr id="10" name="TextBox 9"/>
            <p:cNvSpPr txBox="1"/>
            <p:nvPr/>
          </p:nvSpPr>
          <p:spPr>
            <a:xfrm>
              <a:off x="6110402" y="3601344"/>
              <a:ext cx="494380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bn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২য় </a:t>
              </a:r>
              <a:r>
                <a:rPr lang="bn-BD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US" sz="320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সময়-৫০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তারিখ-২৬/০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/২০১৯ খ্রিঃ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229" y="1510009"/>
              <a:ext cx="1581150" cy="1849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950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3424" y="385763"/>
            <a:ext cx="334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114549"/>
            <a:ext cx="6577013" cy="4083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1" y="2114549"/>
            <a:ext cx="4029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24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314134"/>
            <a:ext cx="10782300" cy="6058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6563" y="2185988"/>
            <a:ext cx="3971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5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449" y="503307"/>
            <a:ext cx="5822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করি এবং বলি</a:t>
            </a:r>
            <a:endParaRPr lang="en-GB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1" y="1571624"/>
            <a:ext cx="5505452" cy="3525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39" y="1571624"/>
            <a:ext cx="3224924" cy="3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6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649" y="508943"/>
            <a:ext cx="10010776" cy="5020320"/>
            <a:chOff x="247649" y="508943"/>
            <a:chExt cx="10010776" cy="50203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4" r="-354"/>
            <a:stretch/>
          </p:blipFill>
          <p:spPr>
            <a:xfrm>
              <a:off x="642937" y="508943"/>
              <a:ext cx="9615488" cy="50203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49" y="3500437"/>
              <a:ext cx="5081588" cy="2028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4972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171450"/>
            <a:ext cx="11630024" cy="6304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1693" y="4972050"/>
            <a:ext cx="271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512" y="171450"/>
            <a:ext cx="450334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73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526" y="542925"/>
            <a:ext cx="168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0388" y="1914525"/>
            <a:ext cx="348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263" y="3075057"/>
            <a:ext cx="8172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8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3351" y="642937"/>
            <a:ext cx="2928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9" y="2914650"/>
            <a:ext cx="113871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 নঈম মোহাম্মদ বজলুর রশিদ (জন্ম : ৮ মে ১৯১১ - মৃত্যু ৮ ডিসেম্বর ১৯৮৬ ) তিনি এএনএম বজলুর রশিদ নামে পরিচিত একজন বাংলাদেশী শিক্ষাবিদ ও সাহিত্যিক ছিলেন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পিতা হারুন-অর-রশীদ ছিলেন একজন আইনজীবী এবং তার মাতা নছিমুননেসা।[২]</a:t>
            </a:r>
          </a:p>
          <a:p>
            <a:endParaRPr lang="as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42937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613" y="233505"/>
            <a:ext cx="642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দেখে সঠিকভাবে উচ্চরণ করে বলি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01" y="1284253"/>
            <a:ext cx="3948116" cy="3879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5" y="1284253"/>
            <a:ext cx="4550572" cy="3879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8100" y="5337756"/>
            <a:ext cx="2206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338" y="5337757"/>
            <a:ext cx="410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3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613" y="233505"/>
            <a:ext cx="642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দেখে সঠিকভাবে উচ্চরণ করে বলি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3" y="1185862"/>
            <a:ext cx="5307162" cy="3629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37" y="1185862"/>
            <a:ext cx="4831999" cy="3629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2538" y="5164288"/>
            <a:ext cx="274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4355" y="5007125"/>
            <a:ext cx="215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শেফালির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5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328</Words>
  <Application>Microsoft Office PowerPoint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B.Sc</dc:creator>
  <cp:lastModifiedBy>B.Sc</cp:lastModifiedBy>
  <cp:revision>19</cp:revision>
  <dcterms:created xsi:type="dcterms:W3CDTF">2020-02-01T14:28:09Z</dcterms:created>
  <dcterms:modified xsi:type="dcterms:W3CDTF">2020-02-01T17:12:31Z</dcterms:modified>
</cp:coreProperties>
</file>