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8" r:id="rId3"/>
    <p:sldId id="260" r:id="rId4"/>
    <p:sldId id="263" r:id="rId5"/>
    <p:sldId id="264" r:id="rId6"/>
    <p:sldId id="267" r:id="rId7"/>
    <p:sldId id="268" r:id="rId8"/>
    <p:sldId id="274" r:id="rId9"/>
    <p:sldId id="273" r:id="rId10"/>
    <p:sldId id="275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DD17-1951-4393-8CEF-C8069E638E0D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ABD27-8D46-43A8-89E2-82C1BC3D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34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DD17-1951-4393-8CEF-C8069E638E0D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ABD27-8D46-43A8-89E2-82C1BC3D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24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DD17-1951-4393-8CEF-C8069E638E0D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ABD27-8D46-43A8-89E2-82C1BC3D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28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DD17-1951-4393-8CEF-C8069E638E0D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ABD27-8D46-43A8-89E2-82C1BC3D834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6873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DD17-1951-4393-8CEF-C8069E638E0D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ABD27-8D46-43A8-89E2-82C1BC3D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10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DD17-1951-4393-8CEF-C8069E638E0D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ABD27-8D46-43A8-89E2-82C1BC3D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30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DD17-1951-4393-8CEF-C8069E638E0D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ABD27-8D46-43A8-89E2-82C1BC3D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27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DD17-1951-4393-8CEF-C8069E638E0D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ABD27-8D46-43A8-89E2-82C1BC3D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627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DD17-1951-4393-8CEF-C8069E638E0D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ABD27-8D46-43A8-89E2-82C1BC3D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532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DD17-1951-4393-8CEF-C8069E638E0D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ABD27-8D46-43A8-89E2-82C1BC3D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14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DD17-1951-4393-8CEF-C8069E638E0D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ABD27-8D46-43A8-89E2-82C1BC3D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840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DD17-1951-4393-8CEF-C8069E638E0D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ABD27-8D46-43A8-89E2-82C1BC3D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9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DD17-1951-4393-8CEF-C8069E638E0D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ABD27-8D46-43A8-89E2-82C1BC3D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89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DD17-1951-4393-8CEF-C8069E638E0D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ABD27-8D46-43A8-89E2-82C1BC3D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895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DD17-1951-4393-8CEF-C8069E638E0D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ABD27-8D46-43A8-89E2-82C1BC3D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9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DD17-1951-4393-8CEF-C8069E638E0D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ABD27-8D46-43A8-89E2-82C1BC3D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9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DD17-1951-4393-8CEF-C8069E638E0D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ABD27-8D46-43A8-89E2-82C1BC3D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47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902DD17-1951-4393-8CEF-C8069E638E0D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ABD27-8D46-43A8-89E2-82C1BC3D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646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EC3BEC6-50CC-473A-8D5E-15E4AFF501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524" y="0"/>
            <a:ext cx="12192000" cy="7195624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6A1D496F-0BAA-4081-89FE-5694DB02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524" y="2679481"/>
            <a:ext cx="6097343" cy="4178519"/>
          </a:xfrm>
        </p:spPr>
        <p:txBody>
          <a:bodyPr>
            <a:normAutofit/>
          </a:bodyPr>
          <a:lstStyle/>
          <a:p>
            <a:pPr algn="ctr"/>
            <a:r>
              <a:rPr lang="en-US" sz="16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r>
              <a:rPr lang="as-IN" sz="16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16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5776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42978" y="2913186"/>
            <a:ext cx="7906043" cy="1754326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BD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গৃহ পালিত পাখি পালনের সুবিধা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bn-BD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গুলো লিখে আনতে হবে</a:t>
            </a:r>
            <a:r>
              <a:rPr lang="bn-BD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76600" y="304800"/>
            <a:ext cx="5943600" cy="144655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8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2084F02-DD0E-4362-BD42-6307DD20F4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93" y="83393"/>
            <a:ext cx="11574413" cy="669121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07E3148-7EB9-4D18-8E5F-D3768ABEEDD8}"/>
              </a:ext>
            </a:extLst>
          </p:cNvPr>
          <p:cNvSpPr/>
          <p:nvPr/>
        </p:nvSpPr>
        <p:spPr>
          <a:xfrm>
            <a:off x="1594339" y="3716290"/>
            <a:ext cx="4176144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3800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as-IN" sz="13800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13800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13800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138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বাদ</a:t>
            </a:r>
            <a:endParaRPr lang="en-US" sz="13800" dirty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488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3200400" cy="1143000"/>
          </a:xfrm>
        </p:spPr>
        <p:txBody>
          <a:bodyPr>
            <a:noAutofit/>
          </a:bodyPr>
          <a:lstStyle/>
          <a:p>
            <a:r>
              <a:rPr lang="en-US" sz="8800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241550"/>
            <a:ext cx="5029200" cy="4581525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n-US" sz="66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মোঃনোমান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বাদশা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  <a:p>
            <a:pPr marL="137160" indent="0">
              <a:buNone/>
            </a:pPr>
            <a:r>
              <a:rPr lang="en-US" sz="3600" dirty="0">
                <a:latin typeface="NikoshBAN" pitchFamily="2" charset="0"/>
                <a:cs typeface="NikoshBAN" pitchFamily="2" charset="0"/>
              </a:rPr>
              <a:t>                      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marL="137160" indent="0">
              <a:buNone/>
            </a:pP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চৌদ্দশত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>
                <a:latin typeface="NikoshBAN" pitchFamily="2" charset="0"/>
                <a:cs typeface="NikoshBAN" pitchFamily="2" charset="0"/>
              </a:rPr>
              <a:t>কিশোরগঞ্জসদর,কিশোরগঞ্জ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137160" indent="0">
              <a:buNone/>
            </a:pPr>
            <a:r>
              <a:rPr lang="en-US" sz="4400" dirty="0" err="1">
                <a:latin typeface="NikoshBAN" pitchFamily="2" charset="0"/>
                <a:cs typeface="NikoshBAN" pitchFamily="2" charset="0"/>
              </a:rPr>
              <a:t>ফোন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নং-০১৭৫০৪১০৮৬৩</a:t>
            </a:r>
          </a:p>
          <a:p>
            <a:pPr marL="137160" indent="0">
              <a:buNone/>
            </a:pPr>
            <a:r>
              <a:rPr lang="en-US" sz="2600" dirty="0">
                <a:latin typeface="NikoshBAN" pitchFamily="2" charset="0"/>
                <a:cs typeface="NikoshBAN" pitchFamily="2" charset="0"/>
              </a:rPr>
              <a:t>Email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1900" dirty="0">
                <a:latin typeface="NikoshBAN" pitchFamily="2" charset="0"/>
                <a:cs typeface="NikoshBAN" pitchFamily="2" charset="0"/>
              </a:rPr>
              <a:t>nomanbadshah</a:t>
            </a:r>
            <a:r>
              <a:rPr lang="en-US" sz="1900" dirty="0"/>
              <a:t>786</a:t>
            </a:r>
            <a:r>
              <a:rPr lang="en-US" sz="2200" dirty="0">
                <a:latin typeface="NikoshBAN" pitchFamily="2" charset="0"/>
                <a:cs typeface="NikoshBAN" pitchFamily="2" charset="0"/>
              </a:rPr>
              <a:t>@gmail.com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0" y="3314178"/>
            <a:ext cx="5029200" cy="3508653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শ্রেনিঃ</a:t>
            </a:r>
            <a:r>
              <a:rPr lang="en-US" sz="4000" dirty="0">
                <a:latin typeface="Siyam Rupali" panose="02000500000000020004" pitchFamily="2" charset="0"/>
                <a:cs typeface="Siyam Rupali" panose="02000500000000020004" pitchFamily="2" charset="0"/>
              </a:rPr>
              <a:t>৬ষ্ঠ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BD" sz="40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40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কৃষি</a:t>
            </a:r>
            <a:r>
              <a:rPr lang="en-US" sz="40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40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শিক্ষা</a:t>
            </a:r>
            <a:r>
              <a:rPr lang="en-US" sz="40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endParaRPr lang="bn-BD" sz="4000" dirty="0">
              <a:latin typeface="Siyam Rupali" panose="02000500000000020004" pitchFamily="2" charset="0"/>
              <a:cs typeface="Siyam Rupali" panose="02000500000000020004" pitchFamily="2" charset="0"/>
            </a:endParaRPr>
          </a:p>
          <a:p>
            <a:r>
              <a:rPr lang="bn-BD" sz="4000" dirty="0">
                <a:latin typeface="Siyam Rupali" panose="02000500000000020004" pitchFamily="2" charset="0"/>
                <a:cs typeface="Siyam Rupali" panose="02000500000000020004" pitchFamily="2" charset="0"/>
              </a:rPr>
              <a:t>অধ্যায়ঃ </a:t>
            </a:r>
            <a:r>
              <a:rPr lang="en-US" sz="4000" dirty="0">
                <a:latin typeface="Siyam Rupali" panose="02000500000000020004" pitchFamily="2" charset="0"/>
                <a:cs typeface="Siyam Rupali" panose="02000500000000020004" pitchFamily="2" charset="0"/>
              </a:rPr>
              <a:t>৫</a:t>
            </a:r>
            <a:r>
              <a:rPr lang="bn-BD" sz="4000" dirty="0">
                <a:latin typeface="Siyam Rupali" panose="02000500000000020004" pitchFamily="2" charset="0"/>
                <a:cs typeface="Siyam Rupali" panose="02000500000000020004" pitchFamily="2" charset="0"/>
              </a:rPr>
              <a:t>ম </a:t>
            </a:r>
          </a:p>
          <a:p>
            <a:r>
              <a:rPr lang="bn-BD" sz="3600" dirty="0">
                <a:latin typeface="Siyam Rupali" panose="02000500000000020004" pitchFamily="2" charset="0"/>
                <a:cs typeface="Siyam Rupali" panose="02000500000000020004" pitchFamily="2" charset="0"/>
              </a:rPr>
              <a:t>সময়ঃ ৫০ মিনিট</a:t>
            </a: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993" y="0"/>
            <a:ext cx="3389500" cy="3314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363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z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04801"/>
            <a:ext cx="6477000" cy="3948112"/>
          </a:xfrm>
          <a:prstGeom prst="rect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524000" y="4800601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এগুলো কোথায় পালিত হয়?</a:t>
            </a:r>
            <a:endParaRPr lang="en-US" sz="60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37EA38-86BB-44EE-92B9-6D264A236E08}"/>
              </a:ext>
            </a:extLst>
          </p:cNvPr>
          <p:cNvSpPr txBox="1"/>
          <p:nvPr/>
        </p:nvSpPr>
        <p:spPr>
          <a:xfrm>
            <a:off x="1393371" y="2242457"/>
            <a:ext cx="8763000" cy="1862048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115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15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গৃহ পালিত পাখি</a:t>
            </a:r>
            <a:endParaRPr lang="en-US" sz="115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81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81400" y="20782"/>
            <a:ext cx="4495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115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49083" y="3679264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@ </a:t>
            </a:r>
            <a:r>
              <a:rPr lang="bn-BD" sz="4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গৃহ পালিত পাখির সংঙ্গা বলতে পারবে। </a:t>
            </a:r>
            <a:endParaRPr lang="en-US" sz="4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@ </a:t>
            </a:r>
            <a:r>
              <a:rPr lang="bn-BD" sz="4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গৃহ পালিত পাখির নাম বলতে পারবে।</a:t>
            </a:r>
            <a:endParaRPr lang="en-US" sz="4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4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0"/>
            <a:ext cx="2971800" cy="3200400"/>
          </a:xfrm>
          <a:prstGeom prst="rect">
            <a:avLst/>
          </a:prstGeom>
        </p:spPr>
      </p:pic>
      <p:pic>
        <p:nvPicPr>
          <p:cNvPr id="5" name="Picture 4" descr="c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304801"/>
            <a:ext cx="3429000" cy="289559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14600" y="41148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>
                <a:solidFill>
                  <a:srgbClr val="FFFF00"/>
                </a:solidFill>
              </a:rPr>
              <a:t>মুরগী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72200" y="4114800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>
                <a:solidFill>
                  <a:srgbClr val="FFFF00"/>
                </a:solidFill>
              </a:rPr>
              <a:t>কোয়েল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677400" y="609600"/>
            <a:ext cx="8382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753600" y="990601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S-2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353" y="195774"/>
            <a:ext cx="4929462" cy="3897714"/>
          </a:xfrm>
          <a:prstGeom prst="rect">
            <a:avLst/>
          </a:prstGeom>
        </p:spPr>
      </p:pic>
      <p:pic>
        <p:nvPicPr>
          <p:cNvPr id="5" name="Picture 4" descr="m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56285"/>
            <a:ext cx="5530087" cy="38372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600" y="4596665"/>
            <a:ext cx="3505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b="1" dirty="0">
                <a:solidFill>
                  <a:srgbClr val="00B0F0"/>
                </a:solidFill>
              </a:rPr>
              <a:t>হাঁস</a:t>
            </a:r>
            <a:endParaRPr lang="en-US" sz="6600" b="1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62800" y="4335055"/>
            <a:ext cx="3124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>
                <a:solidFill>
                  <a:srgbClr val="00B0F0"/>
                </a:solidFill>
              </a:rPr>
              <a:t>কবুতর</a:t>
            </a:r>
            <a:endParaRPr lang="en-US" sz="6000" b="1" dirty="0">
              <a:solidFill>
                <a:srgbClr val="00B0F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E79FEEE-770A-4C65-AE21-D14B3F58A57E}"/>
              </a:ext>
            </a:extLst>
          </p:cNvPr>
          <p:cNvSpPr txBox="1"/>
          <p:nvPr/>
        </p:nvSpPr>
        <p:spPr>
          <a:xfrm>
            <a:off x="2198194" y="5592285"/>
            <a:ext cx="67872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>
                <a:solidFill>
                  <a:srgbClr val="00B0F0"/>
                </a:solidFill>
              </a:rPr>
              <a:t>এরা সহজে পোষ মানে</a:t>
            </a:r>
            <a:endParaRPr lang="en-US" sz="4400" b="1" dirty="0">
              <a:solidFill>
                <a:srgbClr val="00B0F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A896346-2BCF-4422-A25C-122CE58311D3}"/>
              </a:ext>
            </a:extLst>
          </p:cNvPr>
          <p:cNvSpPr txBox="1"/>
          <p:nvPr/>
        </p:nvSpPr>
        <p:spPr>
          <a:xfrm>
            <a:off x="1481505" y="5571529"/>
            <a:ext cx="8638148" cy="92333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5400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নিজের খাবার নিজে সংগ্রহ করতে পারে</a:t>
            </a:r>
            <a:endParaRPr lang="en-US" sz="5400" dirty="0">
              <a:ln w="0"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9" grpId="0"/>
      <p:bldP spid="9" grpId="1"/>
      <p:bldP spid="10" grpId="0"/>
      <p:bldP spid="10" grpId="1"/>
      <p:bldP spid="14" grpId="0"/>
      <p:bldP spid="1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43400" y="381001"/>
            <a:ext cx="2895600" cy="1323439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8000" b="1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000" b="1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2438400"/>
            <a:ext cx="7543800" cy="3046988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96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কয়েকটি গৃহপালিত পাখির নাম বল।</a:t>
            </a:r>
            <a:endParaRPr lang="en-US" sz="9600" b="1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43400" y="685801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>
                <a:solidFill>
                  <a:srgbClr val="00B0F0"/>
                </a:solidFill>
              </a:rPr>
              <a:t>দলীয় কাজ</a:t>
            </a:r>
            <a:endParaRPr lang="en-US" sz="6000" b="1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2286001"/>
            <a:ext cx="8915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>
                <a:solidFill>
                  <a:srgbClr val="00B0F0"/>
                </a:solidFill>
              </a:rPr>
              <a:t>গৃহ পালিত পাখির  সাধারণ বৈশিষ্ট্য গুলো লেখ</a:t>
            </a:r>
            <a:endParaRPr lang="en-US" sz="4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87</TotalTime>
  <Words>116</Words>
  <Application>Microsoft Office PowerPoint</Application>
  <PresentationFormat>Widescreen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NikoshBAN</vt:lpstr>
      <vt:lpstr>Siyam Rupali</vt:lpstr>
      <vt:lpstr>Wingdings 3</vt:lpstr>
      <vt:lpstr>Ion</vt:lpstr>
      <vt:lpstr>স্বাগতম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</dc:creator>
  <cp:lastModifiedBy>Doel</cp:lastModifiedBy>
  <cp:revision>8</cp:revision>
  <dcterms:created xsi:type="dcterms:W3CDTF">2020-01-31T14:39:19Z</dcterms:created>
  <dcterms:modified xsi:type="dcterms:W3CDTF">2020-01-31T16:40:30Z</dcterms:modified>
</cp:coreProperties>
</file>