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7" r:id="rId2"/>
    <p:sldMasterId id="2147483725" r:id="rId3"/>
  </p:sldMasterIdLst>
  <p:sldIdLst>
    <p:sldId id="257" r:id="rId4"/>
    <p:sldId id="256" r:id="rId5"/>
    <p:sldId id="258" r:id="rId6"/>
    <p:sldId id="270" r:id="rId7"/>
    <p:sldId id="259" r:id="rId8"/>
    <p:sldId id="260" r:id="rId9"/>
    <p:sldId id="261" r:id="rId10"/>
    <p:sldId id="265" r:id="rId11"/>
    <p:sldId id="266" r:id="rId12"/>
    <p:sldId id="267" r:id="rId13"/>
    <p:sldId id="262" r:id="rId14"/>
    <p:sldId id="263" r:id="rId15"/>
    <p:sldId id="264"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snapToGrid="0">
      <p:cViewPr varScale="1">
        <p:scale>
          <a:sx n="66" d="100"/>
          <a:sy n="66" d="100"/>
        </p:scale>
        <p:origin x="79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29935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75626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76406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66668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799596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48933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82991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2E0BE9-A602-4E31-9D58-7AFE8257B552}" type="datetimeFigureOut">
              <a:rPr lang="en-US" smtClean="0"/>
              <a:t>01-Feb-20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15390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E0BE9-A602-4E31-9D58-7AFE8257B552}" type="datetimeFigureOut">
              <a:rPr lang="en-US" smtClean="0"/>
              <a:t>01-Feb-20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410769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E0BE9-A602-4E31-9D58-7AFE8257B552}" type="datetimeFigureOut">
              <a:rPr lang="en-US" smtClean="0"/>
              <a:t>01-Feb-20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1999674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82235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76588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56082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19147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792955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1850469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536877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2E0BE9-A602-4E31-9D58-7AFE8257B552}" type="datetimeFigureOut">
              <a:rPr lang="en-US" smtClean="0"/>
              <a:t>01-Feb-20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478845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2E0BE9-A602-4E31-9D58-7AFE8257B552}" type="datetimeFigureOut">
              <a:rPr lang="en-US" smtClean="0"/>
              <a:t>01-Feb-20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01845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51868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4049428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133622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385697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258344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245259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1734823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2E0BE9-A602-4E31-9D58-7AFE8257B552}" type="datetimeFigureOut">
              <a:rPr lang="en-US" smtClean="0"/>
              <a:t>01-Feb-20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496133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E0BE9-A602-4E31-9D58-7AFE8257B552}" type="datetimeFigureOut">
              <a:rPr lang="en-US" smtClean="0"/>
              <a:t>01-Feb-20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1487331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E0BE9-A602-4E31-9D58-7AFE8257B552}" type="datetimeFigureOut">
              <a:rPr lang="en-US" smtClean="0"/>
              <a:t>01-Feb-20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20876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376664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747329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068893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E0BE9-A602-4E31-9D58-7AFE8257B552}" type="datetimeFigureOut">
              <a:rPr lang="en-US" smtClean="0"/>
              <a:t>01-Feb-20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5306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96947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2E0BE9-A602-4E31-9D58-7AFE8257B552}" type="datetimeFigureOut">
              <a:rPr lang="en-US" smtClean="0"/>
              <a:t>01-Feb-20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31367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2E0BE9-A602-4E31-9D58-7AFE8257B552}" type="datetimeFigureOut">
              <a:rPr lang="en-US" smtClean="0"/>
              <a:t>01-Feb-20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19477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E0BE9-A602-4E31-9D58-7AFE8257B552}" type="datetimeFigureOut">
              <a:rPr lang="en-US" smtClean="0"/>
              <a:t>01-Feb-20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17831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293346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2E0BE9-A602-4E31-9D58-7AFE8257B552}" type="datetimeFigureOut">
              <a:rPr lang="en-US" smtClean="0"/>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B1B3C-9DB3-4D6B-BAD1-8B1D7084F293}" type="slidenum">
              <a:rPr lang="en-US" smtClean="0"/>
              <a:t>‹#›</a:t>
            </a:fld>
            <a:endParaRPr lang="en-US"/>
          </a:p>
        </p:txBody>
      </p:sp>
    </p:spTree>
    <p:extLst>
      <p:ext uri="{BB962C8B-B14F-4D97-AF65-F5344CB8AC3E}">
        <p14:creationId xmlns:p14="http://schemas.microsoft.com/office/powerpoint/2010/main" val="399370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E0BE9-A602-4E31-9D58-7AFE8257B552}" type="datetimeFigureOut">
              <a:rPr lang="en-US" smtClean="0"/>
              <a:t>01-Feb-20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B1B3C-9DB3-4D6B-BAD1-8B1D7084F293}" type="slidenum">
              <a:rPr lang="en-US" smtClean="0"/>
              <a:t>‹#›</a:t>
            </a:fld>
            <a:endParaRPr lang="en-US"/>
          </a:p>
        </p:txBody>
      </p:sp>
    </p:spTree>
    <p:extLst>
      <p:ext uri="{BB962C8B-B14F-4D97-AF65-F5344CB8AC3E}">
        <p14:creationId xmlns:p14="http://schemas.microsoft.com/office/powerpoint/2010/main" val="262704041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B2E0BE9-A602-4E31-9D58-7AFE8257B552}" type="datetimeFigureOut">
              <a:rPr lang="en-US" smtClean="0"/>
              <a:t>01-Feb-20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1AB1B3C-9DB3-4D6B-BAD1-8B1D7084F293}" type="slidenum">
              <a:rPr lang="en-US" smtClean="0"/>
              <a:t>‹#›</a:t>
            </a:fld>
            <a:endParaRPr lang="en-US"/>
          </a:p>
        </p:txBody>
      </p:sp>
    </p:spTree>
    <p:extLst>
      <p:ext uri="{BB962C8B-B14F-4D97-AF65-F5344CB8AC3E}">
        <p14:creationId xmlns:p14="http://schemas.microsoft.com/office/powerpoint/2010/main" val="76764072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E0BE9-A602-4E31-9D58-7AFE8257B552}" type="datetimeFigureOut">
              <a:rPr lang="en-US" smtClean="0"/>
              <a:t>01-Feb-20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B1B3C-9DB3-4D6B-BAD1-8B1D7084F293}" type="slidenum">
              <a:rPr lang="en-US" smtClean="0"/>
              <a:t>‹#›</a:t>
            </a:fld>
            <a:endParaRPr lang="en-US"/>
          </a:p>
        </p:txBody>
      </p:sp>
    </p:spTree>
    <p:extLst>
      <p:ext uri="{BB962C8B-B14F-4D97-AF65-F5344CB8AC3E}">
        <p14:creationId xmlns:p14="http://schemas.microsoft.com/office/powerpoint/2010/main" val="744951019"/>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96" y="408819"/>
            <a:ext cx="3526971" cy="1202266"/>
          </a:xfrm>
          <a:solidFill>
            <a:srgbClr val="FFFF00"/>
          </a:solidFill>
        </p:spPr>
        <p:txBody>
          <a:bodyPr>
            <a:normAutofit/>
          </a:bodyPr>
          <a:lstStyle/>
          <a:p>
            <a:pPr algn="ct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সুভেচ্ছা</a:t>
            </a:r>
            <a:r>
              <a:rPr lang="en-US" sz="8000" dirty="0" smtClean="0">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713" y="1800227"/>
            <a:ext cx="5623830" cy="4702173"/>
          </a:xfrm>
        </p:spPr>
      </p:pic>
    </p:spTree>
    <p:extLst>
      <p:ext uri="{BB962C8B-B14F-4D97-AF65-F5344CB8AC3E}">
        <p14:creationId xmlns:p14="http://schemas.microsoft.com/office/powerpoint/2010/main" val="27978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44" y="435428"/>
            <a:ext cx="5254170" cy="1562667"/>
          </a:xfrm>
          <a:solidFill>
            <a:srgbClr val="FFFF00"/>
          </a:solidFill>
        </p:spPr>
        <p:txBody>
          <a:bodyPr/>
          <a:lstStyle/>
          <a:p>
            <a:r>
              <a:rPr lang="bn-IN" dirty="0" smtClean="0">
                <a:latin typeface="NikoshBAN" panose="02000000000000000000" pitchFamily="2" charset="0"/>
                <a:cs typeface="NikoshBAN" panose="02000000000000000000" pitchFamily="2" charset="0"/>
              </a:rPr>
              <a:t>সবকিছু হয় আল্লাহর হুকুমে </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544" y="2191916"/>
            <a:ext cx="5602513" cy="44806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675" y="0"/>
            <a:ext cx="5080001" cy="284480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69537" y="3265714"/>
            <a:ext cx="5119642" cy="3406889"/>
          </a:xfrm>
        </p:spPr>
      </p:pic>
    </p:spTree>
    <p:extLst>
      <p:ext uri="{BB962C8B-B14F-4D97-AF65-F5344CB8AC3E}">
        <p14:creationId xmlns:p14="http://schemas.microsoft.com/office/powerpoint/2010/main" val="914768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ircle(in)">
                                      <p:cBhvr>
                                        <p:cTn id="6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0" y="0"/>
            <a:ext cx="12322629" cy="6858000"/>
          </a:xfrm>
          <a:prstGeom prst="rect">
            <a:avLst/>
          </a:prstGeom>
        </p:spPr>
      </p:pic>
      <p:sp>
        <p:nvSpPr>
          <p:cNvPr id="3" name="Content Placeholder 2"/>
          <p:cNvSpPr>
            <a:spLocks noGrp="1"/>
          </p:cNvSpPr>
          <p:nvPr>
            <p:ph idx="1"/>
          </p:nvPr>
        </p:nvSpPr>
        <p:spPr>
          <a:xfrm>
            <a:off x="2714171" y="2261054"/>
            <a:ext cx="8450943" cy="2789918"/>
          </a:xfrm>
        </p:spPr>
        <p:txBody>
          <a:bodyPr/>
          <a:lstStyle/>
          <a:p>
            <a:pPr marL="0" indent="0">
              <a:buNone/>
            </a:pPr>
            <a:r>
              <a:rPr lang="en-US" sz="4400" dirty="0" err="1" smtClean="0">
                <a:solidFill>
                  <a:srgbClr val="FF0000"/>
                </a:solidFill>
                <a:latin typeface="NikoshBAN" panose="02000000000000000000" pitchFamily="2" charset="0"/>
                <a:cs typeface="NikoshBAN" panose="02000000000000000000" pitchFamily="2" charset="0"/>
              </a:rPr>
              <a:t>সকল</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বিষয়ে</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খবর</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রাখেন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কে</a:t>
            </a:r>
            <a:r>
              <a:rPr lang="en-US" sz="4400" dirty="0" smtClean="0">
                <a:solidFill>
                  <a:srgbClr val="FF0000"/>
                </a:solidFill>
                <a:latin typeface="NikoshBAN" panose="02000000000000000000" pitchFamily="2" charset="0"/>
                <a:cs typeface="NikoshBAN" panose="02000000000000000000" pitchFamily="2" charset="0"/>
              </a:rPr>
              <a:t>? </a:t>
            </a:r>
          </a:p>
          <a:p>
            <a:pPr marL="0" indent="0">
              <a:buNone/>
            </a:pPr>
            <a:r>
              <a:rPr lang="en-US" dirty="0" smtClean="0">
                <a:latin typeface="NikoshBAN" panose="02000000000000000000" pitchFamily="2" charset="0"/>
                <a:cs typeface="NikoshBAN" panose="02000000000000000000" pitchFamily="2" charset="0"/>
              </a:rPr>
              <a:t>(ক) </a:t>
            </a:r>
            <a:r>
              <a:rPr lang="en-US" dirty="0" err="1" smtClean="0">
                <a:latin typeface="NikoshBAN" panose="02000000000000000000" pitchFamily="2" charset="0"/>
                <a:cs typeface="NikoshBAN" panose="02000000000000000000" pitchFamily="2" charset="0"/>
              </a:rPr>
              <a:t>হযরত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মুহাম্মাদ</a:t>
            </a:r>
            <a:r>
              <a:rPr lang="en-US" dirty="0" smtClean="0">
                <a:latin typeface="NikoshBAN" panose="02000000000000000000" pitchFamily="2" charset="0"/>
                <a:cs typeface="NikoshBAN" panose="02000000000000000000" pitchFamily="2" charset="0"/>
              </a:rPr>
              <a:t> (স) ।</a:t>
            </a:r>
          </a:p>
          <a:p>
            <a:pPr marL="0" indent="0">
              <a:buNone/>
            </a:pPr>
            <a:r>
              <a:rPr lang="en-US" dirty="0" smtClean="0">
                <a:latin typeface="NikoshBAN" panose="02000000000000000000" pitchFamily="2" charset="0"/>
                <a:cs typeface="NikoshBAN" panose="02000000000000000000" pitchFamily="2" charset="0"/>
              </a:rPr>
              <a:t>(খ) </a:t>
            </a:r>
            <a:r>
              <a:rPr lang="en-US" dirty="0" err="1" smtClean="0">
                <a:latin typeface="NikoshBAN" panose="02000000000000000000" pitchFamily="2" charset="0"/>
                <a:cs typeface="NikoshBAN" panose="02000000000000000000" pitchFamily="2" charset="0"/>
              </a:rPr>
              <a:t>হযরত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ইসা</a:t>
            </a:r>
            <a:r>
              <a:rPr lang="en-US" dirty="0" smtClean="0">
                <a:latin typeface="NikoshBAN" panose="02000000000000000000" pitchFamily="2" charset="0"/>
                <a:cs typeface="NikoshBAN" panose="02000000000000000000" pitchFamily="2" charset="0"/>
              </a:rPr>
              <a:t> (আ) ।</a:t>
            </a:r>
          </a:p>
          <a:p>
            <a:pPr marL="0" indent="0">
              <a:buNone/>
            </a:pPr>
            <a:r>
              <a:rPr lang="en-US" dirty="0" smtClean="0">
                <a:latin typeface="NikoshBAN" panose="02000000000000000000" pitchFamily="2" charset="0"/>
                <a:cs typeface="NikoshBAN" panose="02000000000000000000" pitchFamily="2" charset="0"/>
              </a:rPr>
              <a:t>(গ) </a:t>
            </a:r>
            <a:r>
              <a:rPr lang="en-US" dirty="0" err="1" smtClean="0">
                <a:latin typeface="NikoshBAN" panose="02000000000000000000" pitchFamily="2" charset="0"/>
                <a:cs typeface="NikoshBAN" panose="02000000000000000000" pitchFamily="2" charset="0"/>
              </a:rPr>
              <a:t>আল্লাহ</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তা’আলা</a:t>
            </a:r>
            <a:r>
              <a:rPr lang="en-US" dirty="0" smtClean="0">
                <a:latin typeface="NikoshBAN" panose="02000000000000000000" pitchFamily="2" charset="0"/>
                <a:cs typeface="NikoshBAN" panose="02000000000000000000" pitchFamily="2" charset="0"/>
              </a:rPr>
              <a:t>।</a:t>
            </a:r>
          </a:p>
          <a:p>
            <a:pPr marL="0" indent="0">
              <a:buNone/>
            </a:pPr>
            <a:r>
              <a:rPr lang="en-US" dirty="0" smtClean="0">
                <a:latin typeface="NikoshBAN" panose="02000000000000000000" pitchFamily="2" charset="0"/>
                <a:cs typeface="NikoshBAN" panose="02000000000000000000" pitchFamily="2" charset="0"/>
              </a:rPr>
              <a:t>(ঘ) </a:t>
            </a:r>
            <a:r>
              <a:rPr lang="en-US" dirty="0" err="1" smtClean="0">
                <a:latin typeface="NikoshBAN" panose="02000000000000000000" pitchFamily="2" charset="0"/>
                <a:cs typeface="NikoshBAN" panose="02000000000000000000" pitchFamily="2" charset="0"/>
              </a:rPr>
              <a:t>হযরত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জিব্রাইল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4" name="Title 1"/>
          <p:cNvSpPr>
            <a:spLocks noGrp="1"/>
          </p:cNvSpPr>
          <p:nvPr>
            <p:ph type="title"/>
          </p:nvPr>
        </p:nvSpPr>
        <p:spPr>
          <a:solidFill>
            <a:srgbClr val="FF0000"/>
          </a:solidFill>
        </p:spPr>
        <p:txBody>
          <a:bodyPr>
            <a:noAutofit/>
          </a:bodyPr>
          <a:lstStyle/>
          <a:p>
            <a:pPr algn="ctr"/>
            <a:r>
              <a:rPr lang="bn-IN" sz="8800" dirty="0" smtClean="0">
                <a:latin typeface="NikoshBAN" panose="02000000000000000000" pitchFamily="2" charset="0"/>
                <a:cs typeface="NikoshBAN" panose="02000000000000000000" pitchFamily="2" charset="0"/>
              </a:rPr>
              <a:t>মূল্যায়ন</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8482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
                                            <p:txEl>
                                              <p:pRg st="2" end="2"/>
                                            </p:txEl>
                                          </p:spTgt>
                                        </p:tgtEl>
                                      </p:cBhvr>
                                    </p:animEffect>
                                    <p:set>
                                      <p:cBhvr>
                                        <p:cTn id="2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
                                            <p:txEl>
                                              <p:pRg st="3" end="3"/>
                                            </p:txEl>
                                          </p:spTgt>
                                        </p:tgtEl>
                                      </p:cBhvr>
                                    </p:animEffect>
                                    <p:set>
                                      <p:cBhvr>
                                        <p:cTn id="2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
                                            <p:txEl>
                                              <p:pRg st="4" end="4"/>
                                            </p:txEl>
                                          </p:spTgt>
                                        </p:tgtEl>
                                      </p:cBhvr>
                                    </p:animEffect>
                                    <p:set>
                                      <p:cBhvr>
                                        <p:cTn id="3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075543"/>
            <a:ext cx="10515600" cy="3207657"/>
          </a:xfrm>
          <a:prstGeom prst="rect">
            <a:avLst/>
          </a:prstGeom>
          <a:solidFill>
            <a:schemeClr val="accent2">
              <a:lumMod val="40000"/>
              <a:lumOff val="60000"/>
            </a:schemeClr>
          </a:solidFill>
        </p:spPr>
        <p:txBody>
          <a:bodyPr wrap="square" rtlCol="0">
            <a:spAutoFit/>
          </a:bodyPr>
          <a:lstStyle/>
          <a:p>
            <a:endParaRPr lang="en-US"/>
          </a:p>
        </p:txBody>
      </p:sp>
      <p:sp>
        <p:nvSpPr>
          <p:cNvPr id="3" name="Content Placeholder 2"/>
          <p:cNvSpPr>
            <a:spLocks noGrp="1"/>
          </p:cNvSpPr>
          <p:nvPr>
            <p:ph idx="1"/>
          </p:nvPr>
        </p:nvSpPr>
        <p:spPr>
          <a:xfrm>
            <a:off x="1057728" y="2885168"/>
            <a:ext cx="6910615" cy="961118"/>
          </a:xfrm>
        </p:spPr>
        <p:txBody>
          <a:bodyPr>
            <a:normAutofit/>
          </a:bodyPr>
          <a:lstStyle/>
          <a:p>
            <a:pPr marL="0" indent="0">
              <a:buNone/>
            </a:pPr>
            <a:r>
              <a:rPr lang="ar-SA" sz="4000" dirty="0">
                <a:solidFill>
                  <a:srgbClr val="FF0000"/>
                </a:solidFill>
                <a:latin typeface="Arial" panose="020B0604020202020204" pitchFamily="34" charset="0"/>
              </a:rPr>
              <a:t>وعنده  مفا تح الغيب لا يعلمها الا هو</a:t>
            </a:r>
            <a:endParaRPr lang="en-US" sz="4000" dirty="0"/>
          </a:p>
        </p:txBody>
      </p:sp>
      <p:sp>
        <p:nvSpPr>
          <p:cNvPr id="4" name="Title 1"/>
          <p:cNvSpPr>
            <a:spLocks noGrp="1"/>
          </p:cNvSpPr>
          <p:nvPr>
            <p:ph type="title"/>
          </p:nvPr>
        </p:nvSpPr>
        <p:spPr>
          <a:solidFill>
            <a:schemeClr val="tx1"/>
          </a:solidFill>
        </p:spPr>
        <p:txBody>
          <a:bodyPr>
            <a:normAutofit/>
          </a:bodyPr>
          <a:lstStyle/>
          <a:p>
            <a:pPr algn="ctr"/>
            <a:r>
              <a:rPr lang="bn-IN" sz="5400" dirty="0" smtClean="0">
                <a:solidFill>
                  <a:schemeClr val="bg1"/>
                </a:solidFill>
                <a:latin typeface="NikoshBAN" panose="02000000000000000000" pitchFamily="2" charset="0"/>
                <a:cs typeface="NikoshBAN" panose="02000000000000000000" pitchFamily="2" charset="0"/>
              </a:rPr>
              <a:t>একক কাজ </a:t>
            </a:r>
            <a:endParaRPr lang="en-US" sz="5400" dirty="0">
              <a:solidFill>
                <a:schemeClr val="bg1"/>
              </a:solidFill>
              <a:latin typeface="NikoshBAN" panose="02000000000000000000" pitchFamily="2" charset="0"/>
              <a:cs typeface="NikoshBAN" panose="02000000000000000000" pitchFamily="2" charset="0"/>
            </a:endParaRPr>
          </a:p>
        </p:txBody>
      </p:sp>
      <p:sp>
        <p:nvSpPr>
          <p:cNvPr id="5" name="Content Placeholder 2"/>
          <p:cNvSpPr txBox="1">
            <a:spLocks/>
          </p:cNvSpPr>
          <p:nvPr/>
        </p:nvSpPr>
        <p:spPr>
          <a:xfrm>
            <a:off x="1231900" y="4079648"/>
            <a:ext cx="9728200" cy="961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sz="4000" dirty="0" smtClean="0">
                <a:solidFill>
                  <a:srgbClr val="FF0000"/>
                </a:solidFill>
                <a:latin typeface="NikoshBAN" panose="02000000000000000000" pitchFamily="2" charset="0"/>
                <a:cs typeface="NikoshBAN" panose="02000000000000000000" pitchFamily="2" charset="0"/>
              </a:rPr>
              <a:t>আয়াতাংশের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882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002060"/>
          </a:solidFill>
        </p:spPr>
        <p:txBody>
          <a:bodyPr>
            <a:normAutofit fontScale="90000"/>
          </a:bodyPr>
          <a:lstStyle/>
          <a:p>
            <a:pPr algn="ctr"/>
            <a:r>
              <a:rPr lang="bn-IN" sz="6000" dirty="0" smtClean="0">
                <a:solidFill>
                  <a:schemeClr val="bg1"/>
                </a:solidFill>
                <a:latin typeface="NikoshBAN" panose="02000000000000000000" pitchFamily="2" charset="0"/>
                <a:cs typeface="NikoshBAN" panose="02000000000000000000" pitchFamily="2" charset="0"/>
              </a:rPr>
              <a:t>বাড়ির কাজ </a:t>
            </a:r>
            <a:endParaRPr lang="en-US" sz="6000" dirty="0">
              <a:solidFill>
                <a:schemeClr val="bg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2406196"/>
            <a:ext cx="10515600" cy="2310947"/>
          </a:xfrm>
          <a:solidFill>
            <a:srgbClr val="00B050"/>
          </a:solidFill>
        </p:spPr>
        <p:txBody>
          <a:bodyPr>
            <a:normAutofit/>
          </a:bodyPr>
          <a:lstStyle/>
          <a:p>
            <a:pPr marL="0" indent="0">
              <a:buNone/>
            </a:pPr>
            <a:endParaRPr lang="bn-IN" sz="4400" dirty="0" smtClean="0">
              <a:latin typeface="NikoshBAN" panose="02000000000000000000" pitchFamily="2" charset="0"/>
              <a:cs typeface="NikoshBAN" panose="02000000000000000000" pitchFamily="2" charset="0"/>
            </a:endParaRPr>
          </a:p>
          <a:p>
            <a:pPr marL="0" indent="0">
              <a:buNone/>
            </a:pPr>
            <a:r>
              <a:rPr lang="bn-IN" sz="4400" dirty="0" smtClean="0">
                <a:latin typeface="NikoshBAN" panose="02000000000000000000" pitchFamily="2" charset="0"/>
                <a:cs typeface="NikoshBAN" panose="02000000000000000000" pitchFamily="2" charset="0"/>
              </a:rPr>
              <a:t>৫৯-৬০ নং আয়াতের অনুবাদ এবং শাব্দিক অর্থ শিখা?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416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0"/>
            <a:ext cx="12583886" cy="8001000"/>
          </a:xfrm>
          <a:prstGeom prst="rect">
            <a:avLst/>
          </a:prstGeom>
        </p:spPr>
      </p:pic>
      <p:sp>
        <p:nvSpPr>
          <p:cNvPr id="4" name="Rectangle 3"/>
          <p:cNvSpPr/>
          <p:nvPr/>
        </p:nvSpPr>
        <p:spPr>
          <a:xfrm>
            <a:off x="812800" y="790191"/>
            <a:ext cx="10087427" cy="5386090"/>
          </a:xfrm>
          <a:prstGeom prst="rect">
            <a:avLst/>
          </a:prstGeom>
          <a:noFill/>
        </p:spPr>
        <p:txBody>
          <a:bodyPr wrap="square" lIns="91440" tIns="45720" rIns="91440" bIns="45720">
            <a:spAutoFit/>
          </a:bodyPr>
          <a:lstStyle/>
          <a:p>
            <a:pPr algn="ctr"/>
            <a:r>
              <a:rPr lang="bn-IN" sz="34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ধন্যবাদ </a:t>
            </a:r>
            <a:endParaRPr lang="en-US" sz="34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81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506416" y="161049"/>
            <a:ext cx="3672114" cy="110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p:cNvSpPr txBox="1">
            <a:spLocks noGrp="1"/>
          </p:cNvSpPr>
          <p:nvPr>
            <p:ph type="ctrTitle"/>
          </p:nvPr>
        </p:nvSpPr>
        <p:spPr>
          <a:xfrm>
            <a:off x="6270172" y="3480770"/>
            <a:ext cx="5500914" cy="3309258"/>
          </a:xfrm>
          <a:prstGeom prst="rect">
            <a:avLst/>
          </a:prstGeom>
          <a:solidFill>
            <a:schemeClr val="accent4">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4000" dirty="0" smtClean="0">
                <a:solidFill>
                  <a:srgbClr val="002060"/>
                </a:solidFill>
                <a:latin typeface="NikoshBAN" panose="02000000000000000000" pitchFamily="2" charset="0"/>
                <a:cs typeface="NikoshBAN" panose="02000000000000000000" pitchFamily="2" charset="0"/>
              </a:rPr>
              <a:t>   বিষয়ঃ </a:t>
            </a:r>
            <a:r>
              <a:rPr lang="en-US" sz="4000" dirty="0" err="1" smtClean="0">
                <a:solidFill>
                  <a:srgbClr val="002060"/>
                </a:solidFill>
                <a:latin typeface="NikoshBAN" panose="02000000000000000000" pitchFamily="2" charset="0"/>
                <a:cs typeface="NikoshBAN" panose="02000000000000000000" pitchFamily="2" charset="0"/>
              </a:rPr>
              <a:t>আল-কোরআন</a:t>
            </a:r>
            <a:r>
              <a:rPr lang="en-US" sz="4000" dirty="0" smtClean="0">
                <a:solidFill>
                  <a:srgbClr val="002060"/>
                </a:solidFill>
                <a:latin typeface="NikoshBAN" panose="02000000000000000000" pitchFamily="2" charset="0"/>
                <a:cs typeface="NikoshBAN" panose="02000000000000000000" pitchFamily="2" charset="0"/>
              </a:rPr>
              <a:t> </a:t>
            </a:r>
          </a:p>
          <a:p>
            <a:pPr marL="0" indent="0">
              <a:buNone/>
            </a:pPr>
            <a:r>
              <a:rPr lang="en-US" sz="4000" dirty="0" smtClean="0">
                <a:solidFill>
                  <a:srgbClr val="002060"/>
                </a:solidFill>
                <a:latin typeface="NikoshBAN" panose="02000000000000000000" pitchFamily="2" charset="0"/>
                <a:cs typeface="NikoshBAN" panose="02000000000000000000" pitchFamily="2" charset="0"/>
              </a:rPr>
              <a:t>   </a:t>
            </a:r>
            <a:r>
              <a:rPr lang="bn-IN" sz="4000" dirty="0" smtClean="0">
                <a:solidFill>
                  <a:srgbClr val="002060"/>
                </a:solidFill>
                <a:latin typeface="NikoshBAN" panose="02000000000000000000" pitchFamily="2" charset="0"/>
                <a:cs typeface="NikoshBAN" panose="02000000000000000000" pitchFamily="2" charset="0"/>
              </a:rPr>
              <a:t>শ্রেণিঃ </a:t>
            </a:r>
            <a:r>
              <a:rPr lang="en-US" sz="4000" dirty="0" err="1" smtClean="0">
                <a:solidFill>
                  <a:srgbClr val="002060"/>
                </a:solidFill>
                <a:latin typeface="NikoshBAN" panose="02000000000000000000" pitchFamily="2" charset="0"/>
                <a:cs typeface="NikoshBAN" panose="02000000000000000000" pitchFamily="2" charset="0"/>
              </a:rPr>
              <a:t>আলিম</a:t>
            </a:r>
            <a:r>
              <a:rPr lang="en-US" sz="4000" dirty="0" smtClean="0">
                <a:solidFill>
                  <a:srgbClr val="002060"/>
                </a:solidFill>
                <a:latin typeface="NikoshBAN" panose="02000000000000000000" pitchFamily="2" charset="0"/>
                <a:cs typeface="NikoshBAN" panose="02000000000000000000" pitchFamily="2" charset="0"/>
              </a:rPr>
              <a:t> ২য় </a:t>
            </a:r>
            <a:r>
              <a:rPr lang="en-US" sz="4000" dirty="0" err="1" smtClean="0">
                <a:solidFill>
                  <a:srgbClr val="002060"/>
                </a:solidFill>
                <a:latin typeface="NikoshBAN" panose="02000000000000000000" pitchFamily="2" charset="0"/>
                <a:cs typeface="NikoshBAN" panose="02000000000000000000" pitchFamily="2" charset="0"/>
              </a:rPr>
              <a:t>বর্ষ</a:t>
            </a:r>
            <a:r>
              <a:rPr lang="en-US" sz="4000" dirty="0" smtClean="0">
                <a:solidFill>
                  <a:srgbClr val="002060"/>
                </a:solidFill>
                <a:latin typeface="NikoshBAN" panose="02000000000000000000" pitchFamily="2" charset="0"/>
                <a:cs typeface="NikoshBAN" panose="02000000000000000000" pitchFamily="2" charset="0"/>
              </a:rPr>
              <a:t> </a:t>
            </a:r>
            <a:endParaRPr lang="bn-IN" sz="4000" dirty="0" smtClean="0">
              <a:solidFill>
                <a:srgbClr val="002060"/>
              </a:solidFill>
              <a:latin typeface="NikoshBAN" panose="02000000000000000000" pitchFamily="2" charset="0"/>
              <a:cs typeface="NikoshBAN" panose="02000000000000000000" pitchFamily="2" charset="0"/>
            </a:endParaRPr>
          </a:p>
          <a:p>
            <a:pPr marL="0" indent="0">
              <a:buNone/>
            </a:pPr>
            <a:r>
              <a:rPr lang="en-US" sz="4000" dirty="0" smtClean="0">
                <a:solidFill>
                  <a:srgbClr val="002060"/>
                </a:solidFill>
                <a:latin typeface="NikoshBAN" panose="02000000000000000000" pitchFamily="2" charset="0"/>
                <a:cs typeface="NikoshBAN" panose="02000000000000000000" pitchFamily="2" charset="0"/>
              </a:rPr>
              <a:t>   </a:t>
            </a:r>
            <a:r>
              <a:rPr lang="bn-IN" sz="4000" dirty="0" smtClean="0">
                <a:solidFill>
                  <a:srgbClr val="002060"/>
                </a:solidFill>
                <a:latin typeface="NikoshBAN" panose="02000000000000000000" pitchFamily="2" charset="0"/>
                <a:cs typeface="NikoshBAN" panose="02000000000000000000" pitchFamily="2" charset="0"/>
              </a:rPr>
              <a:t>সূরাঃ আন’আম </a:t>
            </a:r>
            <a:r>
              <a:rPr lang="en-US" sz="4000" dirty="0" smtClean="0">
                <a:solidFill>
                  <a:srgbClr val="002060"/>
                </a:solidFill>
                <a:latin typeface="NikoshBAN" panose="02000000000000000000" pitchFamily="2" charset="0"/>
                <a:cs typeface="NikoshBAN" panose="02000000000000000000" pitchFamily="2" charset="0"/>
              </a:rPr>
              <a:t>59-60</a:t>
            </a:r>
            <a:r>
              <a:rPr lang="bn-IN" sz="4000" dirty="0" smtClean="0">
                <a:solidFill>
                  <a:srgbClr val="002060"/>
                </a:solidFill>
                <a:latin typeface="NikoshBAN" panose="02000000000000000000" pitchFamily="2" charset="0"/>
                <a:cs typeface="NikoshBAN" panose="02000000000000000000" pitchFamily="2" charset="0"/>
              </a:rPr>
              <a:t>আয়াত </a:t>
            </a:r>
            <a:endParaRPr lang="bn-IN" sz="4000" dirty="0">
              <a:solidFill>
                <a:srgbClr val="002060"/>
              </a:solidFill>
              <a:latin typeface="NikoshBAN" panose="02000000000000000000" pitchFamily="2" charset="0"/>
              <a:cs typeface="NikoshBAN" panose="02000000000000000000" pitchFamily="2" charset="0"/>
            </a:endParaRPr>
          </a:p>
          <a:p>
            <a:pPr marL="0" indent="0">
              <a:buNone/>
            </a:pPr>
            <a:r>
              <a:rPr lang="bn-IN" sz="4000" dirty="0" smtClean="0">
                <a:solidFill>
                  <a:srgbClr val="002060"/>
                </a:solidFill>
                <a:latin typeface="NikoshBAN" panose="02000000000000000000" pitchFamily="2" charset="0"/>
                <a:cs typeface="NikoshBAN" panose="02000000000000000000" pitchFamily="2" charset="0"/>
              </a:rPr>
              <a:t>   </a:t>
            </a:r>
            <a:r>
              <a:rPr lang="bn-IN" sz="4000" dirty="0">
                <a:solidFill>
                  <a:srgbClr val="002060"/>
                </a:solidFill>
                <a:latin typeface="NikoshBAN" panose="02000000000000000000" pitchFamily="2" charset="0"/>
                <a:cs typeface="NikoshBAN" panose="02000000000000000000" pitchFamily="2" charset="0"/>
              </a:rPr>
              <a:t>সময়ঃ</a:t>
            </a:r>
            <a:r>
              <a:rPr lang="bn-BD" sz="4000" dirty="0">
                <a:solidFill>
                  <a:srgbClr val="002060"/>
                </a:solidFill>
                <a:latin typeface="NikoshBAN" panose="02000000000000000000" pitchFamily="2" charset="0"/>
                <a:cs typeface="NikoshBAN" panose="02000000000000000000" pitchFamily="2" charset="0"/>
              </a:rPr>
              <a:t> ৪</a:t>
            </a:r>
            <a:r>
              <a:rPr lang="bn-IN" sz="4000" dirty="0">
                <a:solidFill>
                  <a:srgbClr val="002060"/>
                </a:solidFill>
                <a:latin typeface="NikoshBAN" panose="02000000000000000000" pitchFamily="2" charset="0"/>
                <a:cs typeface="NikoshBAN" panose="02000000000000000000" pitchFamily="2" charset="0"/>
              </a:rPr>
              <a:t>০</a:t>
            </a:r>
            <a:r>
              <a:rPr lang="bn-BD" sz="4000" dirty="0">
                <a:solidFill>
                  <a:srgbClr val="002060"/>
                </a:solidFill>
                <a:latin typeface="NikoshBAN" panose="02000000000000000000" pitchFamily="2" charset="0"/>
                <a:cs typeface="NikoshBAN" panose="02000000000000000000" pitchFamily="2" charset="0"/>
              </a:rPr>
              <a:t> মিনিট </a:t>
            </a:r>
            <a:endParaRPr lang="bn-IN" sz="4000" dirty="0">
              <a:solidFill>
                <a:srgbClr val="002060"/>
              </a:solidFill>
              <a:latin typeface="NikoshBAN" panose="02000000000000000000" pitchFamily="2" charset="0"/>
              <a:cs typeface="NikoshBAN" panose="02000000000000000000" pitchFamily="2" charset="0"/>
            </a:endParaRPr>
          </a:p>
          <a:p>
            <a:pPr marL="0" indent="0">
              <a:buNone/>
            </a:pPr>
            <a:endParaRPr lang="en-US" sz="4000" dirty="0">
              <a:solidFill>
                <a:srgbClr val="002060"/>
              </a:solidFill>
              <a:latin typeface="NikoshBAN" panose="02000000000000000000" pitchFamily="2" charset="0"/>
              <a:cs typeface="NikoshBAN" panose="02000000000000000000" pitchFamily="2" charset="0"/>
            </a:endParaRPr>
          </a:p>
        </p:txBody>
      </p:sp>
      <p:sp>
        <p:nvSpPr>
          <p:cNvPr id="5" name="Title 1"/>
          <p:cNvSpPr txBox="1">
            <a:spLocks/>
          </p:cNvSpPr>
          <p:nvPr/>
        </p:nvSpPr>
        <p:spPr>
          <a:xfrm>
            <a:off x="6522416" y="292099"/>
            <a:ext cx="1640114" cy="7511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IN" sz="4000" dirty="0" smtClean="0">
                <a:solidFill>
                  <a:schemeClr val="bg1"/>
                </a:solidFill>
                <a:latin typeface="NikoshBAN" panose="02000000000000000000" pitchFamily="2" charset="0"/>
                <a:cs typeface="NikoshBAN" panose="02000000000000000000" pitchFamily="2" charset="0"/>
              </a:rPr>
              <a:t>পরিচিতি</a:t>
            </a:r>
            <a:r>
              <a:rPr lang="bn-IN" sz="4000" dirty="0" smtClean="0">
                <a:solidFill>
                  <a:srgbClr val="FF0000"/>
                </a:solidFill>
                <a:latin typeface="NikoshBAN" panose="02000000000000000000" pitchFamily="2" charset="0"/>
                <a:cs typeface="NikoshBAN" panose="02000000000000000000" pitchFamily="2" charset="0"/>
              </a:rPr>
              <a:t> </a:t>
            </a:r>
            <a:endParaRPr lang="en-US" sz="4000" dirty="0">
              <a:solidFill>
                <a:srgbClr val="FF0000"/>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462703" y="341084"/>
            <a:ext cx="3922367" cy="1045030"/>
          </a:xfrm>
          <a:prstGeom prst="rect">
            <a:avLst/>
          </a:prstGeom>
          <a:solidFill>
            <a:srgbClr val="FFFF00"/>
          </a:solidFill>
        </p:spPr>
        <p:txBody>
          <a:bodyPr vert="horz" lIns="91440" tIns="45720" rIns="91440" bIns="45720" rtlCol="0" anchor="b">
            <a:prstTxWarp prst="textWave1">
              <a:avLst>
                <a:gd name="adj1" fmla="val 12500"/>
                <a:gd name="adj2" fmla="val 407"/>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800" b="1" dirty="0">
                <a:solidFill>
                  <a:srgbClr val="C00000"/>
                </a:solidFill>
                <a:latin typeface="NikoshBAN" panose="02000000000000000000" pitchFamily="2" charset="0"/>
                <a:cs typeface="NikoshBAN" panose="02000000000000000000" pitchFamily="2" charset="0"/>
              </a:rPr>
              <a:t>শিক্ষক পরিচিতি</a:t>
            </a:r>
          </a:p>
          <a:p>
            <a:r>
              <a:rPr lang="bn-IN" sz="4800" b="1" dirty="0">
                <a:solidFill>
                  <a:srgbClr val="C00000"/>
                </a:solidFill>
              </a:rPr>
              <a:t> </a:t>
            </a:r>
            <a:endParaRPr lang="en-US" sz="4800" b="1" dirty="0">
              <a:solidFill>
                <a:srgbClr val="C00000"/>
              </a:solidFill>
            </a:endParaRPr>
          </a:p>
        </p:txBody>
      </p:sp>
      <p:sp>
        <p:nvSpPr>
          <p:cNvPr id="7" name="Title 3"/>
          <p:cNvSpPr txBox="1">
            <a:spLocks/>
          </p:cNvSpPr>
          <p:nvPr/>
        </p:nvSpPr>
        <p:spPr>
          <a:xfrm>
            <a:off x="371869" y="1683658"/>
            <a:ext cx="4628304" cy="365228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bn-IN" sz="4000" dirty="0" smtClean="0">
                <a:latin typeface="Times New Roman" panose="02020603050405020304" pitchFamily="18" charset="0"/>
                <a:cs typeface="NikoshBAN" panose="02000000000000000000" pitchFamily="2" charset="0"/>
              </a:rPr>
              <a:t>মাওলানা মোঃ আব্দুর রব</a:t>
            </a:r>
          </a:p>
          <a:p>
            <a:pPr>
              <a:lnSpc>
                <a:spcPct val="100000"/>
              </a:lnSpc>
              <a:spcBef>
                <a:spcPts val="0"/>
              </a:spcBef>
            </a:pPr>
            <a:r>
              <a:rPr lang="bn-IN" sz="2800" dirty="0" smtClean="0">
                <a:latin typeface="Times New Roman" panose="02020603050405020304" pitchFamily="18" charset="0"/>
                <a:cs typeface="NikoshBAN" panose="02000000000000000000" pitchFamily="2" charset="0"/>
              </a:rPr>
              <a:t>       </a:t>
            </a:r>
            <a:r>
              <a:rPr lang="en-US" sz="2800" dirty="0" smtClean="0">
                <a:latin typeface="Times New Roman" panose="02020603050405020304" pitchFamily="18" charset="0"/>
                <a:cs typeface="NikoshBAN" panose="02000000000000000000" pitchFamily="2" charset="0"/>
              </a:rPr>
              <a:t>  </a:t>
            </a:r>
            <a:r>
              <a:rPr lang="bn-IN" sz="2800" dirty="0" smtClean="0">
                <a:latin typeface="Times New Roman" panose="02020603050405020304" pitchFamily="18" charset="0"/>
                <a:cs typeface="NikoshBAN" panose="02000000000000000000" pitchFamily="2" charset="0"/>
              </a:rPr>
              <a:t> </a:t>
            </a:r>
            <a:r>
              <a:rPr lang="bn-IN" sz="1800" dirty="0" smtClean="0">
                <a:latin typeface="Times New Roman" panose="02020603050405020304" pitchFamily="18" charset="0"/>
                <a:cs typeface="NikoshBAN" panose="02000000000000000000" pitchFamily="2" charset="0"/>
              </a:rPr>
              <a:t>( এম.এম,এম.এ,বি</a:t>
            </a:r>
            <a:r>
              <a:rPr lang="en-US" sz="1800" dirty="0" smtClean="0">
                <a:latin typeface="Times New Roman" panose="02020603050405020304" pitchFamily="18" charset="0"/>
                <a:cs typeface="Times New Roman" panose="02020603050405020304" pitchFamily="18" charset="0"/>
              </a:rPr>
              <a:t>.</a:t>
            </a:r>
            <a:r>
              <a:rPr lang="bn-IN" sz="1800" dirty="0" smtClean="0">
                <a:latin typeface="Times New Roman" panose="02020603050405020304" pitchFamily="18" charset="0"/>
                <a:cs typeface="NikoshBAN" panose="02000000000000000000" pitchFamily="2" charset="0"/>
              </a:rPr>
              <a:t>এ, বি</a:t>
            </a:r>
            <a:r>
              <a:rPr lang="en-US" sz="1800" dirty="0" smtClean="0">
                <a:latin typeface="Times New Roman" panose="02020603050405020304" pitchFamily="18" charset="0"/>
                <a:cs typeface="Times New Roman" panose="02020603050405020304" pitchFamily="18" charset="0"/>
              </a:rPr>
              <a:t>.</a:t>
            </a:r>
            <a:r>
              <a:rPr lang="bn-IN" sz="1800" dirty="0" smtClean="0">
                <a:latin typeface="Times New Roman" panose="02020603050405020304" pitchFamily="18" charset="0"/>
                <a:cs typeface="NikoshBAN" panose="02000000000000000000" pitchFamily="2" charset="0"/>
              </a:rPr>
              <a:t>এড,এম</a:t>
            </a:r>
            <a:r>
              <a:rPr lang="en-US" sz="1800" dirty="0" smtClean="0">
                <a:latin typeface="Times New Roman" panose="02020603050405020304" pitchFamily="18" charset="0"/>
                <a:cs typeface="Times New Roman" panose="02020603050405020304" pitchFamily="18" charset="0"/>
              </a:rPr>
              <a:t>.</a:t>
            </a:r>
            <a:r>
              <a:rPr lang="bn-IN" sz="1800" dirty="0" smtClean="0">
                <a:latin typeface="Times New Roman" panose="02020603050405020304" pitchFamily="18" charset="0"/>
                <a:cs typeface="NikoshBAN" panose="02000000000000000000" pitchFamily="2" charset="0"/>
              </a:rPr>
              <a:t>এড )</a:t>
            </a:r>
          </a:p>
          <a:p>
            <a:pPr>
              <a:lnSpc>
                <a:spcPct val="100000"/>
              </a:lnSpc>
              <a:spcBef>
                <a:spcPts val="600"/>
              </a:spcBef>
            </a:pPr>
            <a:r>
              <a:rPr lang="bn-IN" sz="2800" dirty="0" smtClean="0">
                <a:latin typeface="Times New Roman" panose="02020603050405020304" pitchFamily="18" charset="0"/>
                <a:cs typeface="NikoshBAN" panose="02000000000000000000" pitchFamily="2" charset="0"/>
              </a:rPr>
              <a:t> প্রভাষক (আরবী)</a:t>
            </a:r>
          </a:p>
          <a:p>
            <a:pPr>
              <a:lnSpc>
                <a:spcPct val="100000"/>
              </a:lnSpc>
              <a:spcBef>
                <a:spcPts val="600"/>
              </a:spcBef>
            </a:pPr>
            <a:r>
              <a:rPr lang="en-US" sz="2800" dirty="0" smtClean="0">
                <a:latin typeface="Times New Roman" panose="02020603050405020304" pitchFamily="18" charset="0"/>
                <a:cs typeface="Times New Roman" panose="02020603050405020304" pitchFamily="18" charset="0"/>
              </a:rPr>
              <a:t>  </a:t>
            </a:r>
            <a:r>
              <a:rPr lang="bn-IN" sz="2800" dirty="0" smtClean="0">
                <a:latin typeface="Times New Roman" panose="02020603050405020304" pitchFamily="18" charset="0"/>
                <a:cs typeface="NikoshBAN" panose="02000000000000000000" pitchFamily="2" charset="0"/>
              </a:rPr>
              <a:t>বুরাইয়া কামিল মাদরাসা</a:t>
            </a:r>
          </a:p>
          <a:p>
            <a:pPr>
              <a:lnSpc>
                <a:spcPct val="100000"/>
              </a:lnSpc>
              <a:spcBef>
                <a:spcPts val="600"/>
              </a:spcBef>
            </a:pPr>
            <a:r>
              <a:rPr lang="bn-IN" sz="2800" dirty="0" smtClean="0">
                <a:latin typeface="Times New Roman" panose="02020603050405020304" pitchFamily="18" charset="0"/>
                <a:cs typeface="NikoshBAN" panose="02000000000000000000" pitchFamily="2" charset="0"/>
              </a:rPr>
              <a:t>ছাতক,সুনামগঞ্জ।</a:t>
            </a:r>
          </a:p>
          <a:p>
            <a:r>
              <a:rPr lang="bn-IN" sz="2800" dirty="0" smtClean="0">
                <a:latin typeface="Times New Roman" panose="02020603050405020304" pitchFamily="18" charset="0"/>
                <a:cs typeface="NikoshBAN" panose="02000000000000000000" pitchFamily="2" charset="0"/>
              </a:rPr>
              <a:t>মোবাইলঃ ০১৭১৫-২৭৮৫৫৬</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Email:abdurrob1985@gmail.com</a:t>
            </a:r>
            <a:r>
              <a:rPr lang="en-US" sz="2800" dirty="0" smtClean="0">
                <a:latin typeface="Times New Roman" panose="02020603050405020304" pitchFamily="18" charset="0"/>
                <a:cs typeface="Times New Roman" panose="02020603050405020304" pitchFamily="18" charset="0"/>
              </a:rPr>
              <a:t> </a:t>
            </a:r>
            <a:endParaRPr lang="bn-IN" sz="28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7024914" y="2588141"/>
            <a:ext cx="3809999" cy="764659"/>
          </a:xfrm>
          <a:prstGeom prst="rect">
            <a:avLst/>
          </a:prstGeom>
          <a:solidFill>
            <a:srgbClr val="FFFF00"/>
          </a:solidFill>
        </p:spPr>
        <p:txBody>
          <a:bodyPr vert="horz" lIns="91440" tIns="45720" rIns="91440" bIns="45720" rtlCol="0" anchor="b">
            <a:prstTxWarp prst="textWave1">
              <a:avLst>
                <a:gd name="adj1" fmla="val 0"/>
                <a:gd name="adj2" fmla="val 196"/>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bn-IN" sz="1000" b="1" dirty="0" smtClean="0">
              <a:solidFill>
                <a:srgbClr val="C00000"/>
              </a:solidFill>
              <a:latin typeface="NikoshBAN" panose="02000000000000000000" pitchFamily="2" charset="0"/>
              <a:cs typeface="NikoshBAN" panose="02000000000000000000" pitchFamily="2" charset="0"/>
            </a:endParaRPr>
          </a:p>
          <a:p>
            <a:r>
              <a:rPr lang="bn-IN" sz="1000" b="1" dirty="0" smtClean="0">
                <a:solidFill>
                  <a:srgbClr val="C00000"/>
                </a:solidFill>
                <a:latin typeface="NikoshBAN" panose="02000000000000000000" pitchFamily="2" charset="0"/>
                <a:cs typeface="NikoshBAN" panose="02000000000000000000" pitchFamily="2" charset="0"/>
              </a:rPr>
              <a:t>পাঠপরিচিতি</a:t>
            </a:r>
            <a:endParaRPr lang="bn-IN" sz="1200" b="1" dirty="0">
              <a:solidFill>
                <a:srgbClr val="C00000"/>
              </a:solidFill>
              <a:latin typeface="NikoshBAN" panose="02000000000000000000" pitchFamily="2" charset="0"/>
              <a:cs typeface="NikoshBAN" panose="02000000000000000000" pitchFamily="2" charset="0"/>
            </a:endParaRPr>
          </a:p>
          <a:p>
            <a:r>
              <a:rPr lang="bn-IN" sz="500" b="1" dirty="0">
                <a:solidFill>
                  <a:srgbClr val="C00000"/>
                </a:solidFill>
              </a:rPr>
              <a:t> </a:t>
            </a:r>
            <a:endParaRPr lang="en-US" sz="500" b="1" dirty="0">
              <a:solidFill>
                <a:srgbClr val="C00000"/>
              </a:solidFill>
            </a:endParaRPr>
          </a:p>
        </p:txBody>
      </p:sp>
    </p:spTree>
    <p:extLst>
      <p:ext uri="{BB962C8B-B14F-4D97-AF65-F5344CB8AC3E}">
        <p14:creationId xmlns:p14="http://schemas.microsoft.com/office/powerpoint/2010/main" val="130003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29582"/>
            <a:ext cx="10515600" cy="1325563"/>
          </a:xfrm>
          <a:solidFill>
            <a:srgbClr val="92D050"/>
          </a:solidFill>
        </p:spPr>
        <p:txBody>
          <a:bodyPr>
            <a:normAutofit/>
          </a:bodyPr>
          <a:lstStyle/>
          <a:p>
            <a:pPr algn="ctr"/>
            <a:r>
              <a:rPr lang="en-US" sz="7200" dirty="0" err="1" smtClean="0">
                <a:solidFill>
                  <a:srgbClr val="FFFF00"/>
                </a:solidFill>
                <a:latin typeface="NikoshBAN" panose="02000000000000000000" pitchFamily="2" charset="0"/>
                <a:cs typeface="NikoshBAN" panose="02000000000000000000" pitchFamily="2" charset="0"/>
              </a:rPr>
              <a:t>আজকের</a:t>
            </a:r>
            <a:r>
              <a:rPr lang="en-US" sz="7200" dirty="0" smtClean="0">
                <a:solidFill>
                  <a:srgbClr val="FFFF00"/>
                </a:solidFill>
                <a:latin typeface="NikoshBAN" panose="02000000000000000000" pitchFamily="2" charset="0"/>
                <a:cs typeface="NikoshBAN" panose="02000000000000000000" pitchFamily="2" charset="0"/>
              </a:rPr>
              <a:t> </a:t>
            </a:r>
            <a:r>
              <a:rPr lang="en-US" sz="7200" dirty="0" err="1" smtClean="0">
                <a:solidFill>
                  <a:srgbClr val="FFFF00"/>
                </a:solidFill>
                <a:latin typeface="NikoshBAN" panose="02000000000000000000" pitchFamily="2" charset="0"/>
                <a:cs typeface="NikoshBAN" panose="02000000000000000000" pitchFamily="2" charset="0"/>
              </a:rPr>
              <a:t>পাঠ</a:t>
            </a:r>
            <a:r>
              <a:rPr lang="bn-IN" sz="7200" dirty="0" smtClean="0">
                <a:solidFill>
                  <a:srgbClr val="FFFF00"/>
                </a:solidFill>
                <a:latin typeface="NikoshBAN" panose="02000000000000000000" pitchFamily="2" charset="0"/>
                <a:cs typeface="NikoshBAN" panose="02000000000000000000" pitchFamily="2" charset="0"/>
              </a:rPr>
              <a:t> </a:t>
            </a:r>
            <a:r>
              <a:rPr lang="en-US" sz="7200" dirty="0" smtClean="0">
                <a:solidFill>
                  <a:srgbClr val="FFFF00"/>
                </a:solidFill>
                <a:latin typeface="NikoshBAN" panose="02000000000000000000" pitchFamily="2" charset="0"/>
                <a:cs typeface="NikoshBAN" panose="02000000000000000000" pitchFamily="2" charset="0"/>
              </a:rPr>
              <a:t> </a:t>
            </a:r>
            <a:endParaRPr lang="en-US" sz="7200" dirty="0">
              <a:solidFill>
                <a:srgbClr val="FFFF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3149599"/>
            <a:ext cx="10515599" cy="3367315"/>
          </a:xfrm>
          <a:solidFill>
            <a:srgbClr val="FFFF00"/>
          </a:solidFill>
        </p:spPr>
        <p:txBody>
          <a:bodyPr>
            <a:normAutofit/>
          </a:bodyPr>
          <a:lstStyle/>
          <a:p>
            <a:pPr marL="0" indent="0" algn="ctr">
              <a:buNone/>
            </a:pPr>
            <a:endParaRPr lang="bn-IN" sz="4400" dirty="0" smtClean="0">
              <a:latin typeface="NikoshBAN" panose="02000000000000000000" pitchFamily="2" charset="0"/>
              <a:cs typeface="NikoshBAN" panose="02000000000000000000" pitchFamily="2" charset="0"/>
            </a:endParaRPr>
          </a:p>
          <a:p>
            <a:pPr marL="0" indent="0" algn="ctr">
              <a:buNone/>
            </a:pPr>
            <a:r>
              <a:rPr lang="bn-IN" sz="4400" dirty="0" smtClean="0">
                <a:latin typeface="NikoshBAN" panose="02000000000000000000" pitchFamily="2" charset="0"/>
                <a:cs typeface="NikoshBAN" panose="02000000000000000000" pitchFamily="2" charset="0"/>
              </a:rPr>
              <a:t>সুরা আন’আম</a:t>
            </a:r>
          </a:p>
          <a:p>
            <a:pPr marL="0" indent="0" algn="ctr">
              <a:buNone/>
            </a:pPr>
            <a:r>
              <a:rPr lang="bn-IN" sz="4400" dirty="0" smtClean="0">
                <a:latin typeface="NikoshBAN" panose="02000000000000000000" pitchFamily="2" charset="0"/>
                <a:cs typeface="NikoshBAN" panose="02000000000000000000" pitchFamily="2" charset="0"/>
              </a:rPr>
              <a:t>আয়াত নং-</a:t>
            </a:r>
            <a:r>
              <a:rPr lang="en-US" sz="4400" dirty="0" smtClean="0">
                <a:latin typeface="NikoshBAN" panose="02000000000000000000" pitchFamily="2" charset="0"/>
                <a:cs typeface="NikoshBAN" panose="02000000000000000000" pitchFamily="2" charset="0"/>
              </a:rPr>
              <a:t>59 ও ৬০ </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14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6" y="365125"/>
            <a:ext cx="10903635" cy="1325563"/>
          </a:xfrm>
          <a:solidFill>
            <a:srgbClr val="002060"/>
          </a:solidFill>
        </p:spPr>
        <p:txBody>
          <a:bodyPr/>
          <a:lstStyle/>
          <a:p>
            <a:pPr algn="ctr"/>
            <a:r>
              <a:rPr lang="en-US" dirty="0" err="1" smtClean="0">
                <a:solidFill>
                  <a:schemeClr val="bg1"/>
                </a:solidFill>
                <a:latin typeface="NikoshBAN" panose="02000000000000000000" pitchFamily="2" charset="0"/>
                <a:cs typeface="NikoshBAN" panose="02000000000000000000" pitchFamily="2" charset="0"/>
              </a:rPr>
              <a:t>অন্ধকারেও</a:t>
            </a:r>
            <a:r>
              <a:rPr lang="bn-IN" dirty="0" smtClean="0">
                <a:solidFill>
                  <a:schemeClr val="bg1"/>
                </a:solidFill>
                <a:latin typeface="NikoshBAN" panose="02000000000000000000" pitchFamily="2" charset="0"/>
                <a:cs typeface="NikoshBAN" panose="02000000000000000000" pitchFamily="2" charset="0"/>
              </a:rPr>
              <a:t> আলোতে</a:t>
            </a:r>
            <a:r>
              <a:rPr lang="en-US" dirty="0" smtClean="0">
                <a:solidFill>
                  <a:schemeClr val="bg1"/>
                </a:solidFill>
                <a:latin typeface="NikoshBAN" panose="02000000000000000000" pitchFamily="2" charset="0"/>
                <a:cs typeface="NikoshBAN" panose="02000000000000000000" pitchFamily="2" charset="0"/>
              </a:rPr>
              <a:t> </a:t>
            </a:r>
            <a:r>
              <a:rPr lang="bn-IN" dirty="0" smtClean="0">
                <a:solidFill>
                  <a:schemeClr val="bg1"/>
                </a:solidFill>
                <a:latin typeface="NikoshBAN" panose="02000000000000000000" pitchFamily="2" charset="0"/>
                <a:cs typeface="NikoshBAN" panose="02000000000000000000" pitchFamily="2" charset="0"/>
              </a:rPr>
              <a:t> সর্বস্থানে </a:t>
            </a:r>
            <a:r>
              <a:rPr lang="en-US" dirty="0" err="1" smtClean="0">
                <a:solidFill>
                  <a:schemeClr val="bg1"/>
                </a:solidFill>
                <a:latin typeface="NikoshBAN" panose="02000000000000000000" pitchFamily="2" charset="0"/>
                <a:cs typeface="NikoshBAN" panose="02000000000000000000" pitchFamily="2" charset="0"/>
              </a:rPr>
              <a:t>আল্লাহ</a:t>
            </a:r>
            <a:r>
              <a:rPr lang="en-US" dirty="0" smtClean="0">
                <a:solidFill>
                  <a:schemeClr val="bg1"/>
                </a:solidFill>
                <a:latin typeface="NikoshBAN" panose="02000000000000000000" pitchFamily="2" charset="0"/>
                <a:cs typeface="NikoshBAN" panose="02000000000000000000" pitchFamily="2" charset="0"/>
              </a:rPr>
              <a:t> </a:t>
            </a:r>
            <a:r>
              <a:rPr lang="en-US" dirty="0" err="1" smtClean="0">
                <a:solidFill>
                  <a:schemeClr val="bg1"/>
                </a:solidFill>
                <a:latin typeface="NikoshBAN" panose="02000000000000000000" pitchFamily="2" charset="0"/>
                <a:cs typeface="NikoshBAN" panose="02000000000000000000" pitchFamily="2" charset="0"/>
              </a:rPr>
              <a:t>খবর</a:t>
            </a:r>
            <a:r>
              <a:rPr lang="en-US" dirty="0" smtClean="0">
                <a:solidFill>
                  <a:schemeClr val="bg1"/>
                </a:solidFill>
                <a:latin typeface="NikoshBAN" panose="02000000000000000000" pitchFamily="2" charset="0"/>
                <a:cs typeface="NikoshBAN" panose="02000000000000000000" pitchFamily="2" charset="0"/>
              </a:rPr>
              <a:t> </a:t>
            </a:r>
            <a:r>
              <a:rPr lang="en-US" dirty="0" err="1" smtClean="0">
                <a:solidFill>
                  <a:schemeClr val="bg1"/>
                </a:solidFill>
                <a:latin typeface="NikoshBAN" panose="02000000000000000000" pitchFamily="2" charset="0"/>
                <a:cs typeface="NikoshBAN" panose="02000000000000000000" pitchFamily="2" charset="0"/>
              </a:rPr>
              <a:t>রাখেন</a:t>
            </a:r>
            <a:r>
              <a:rPr lang="en-US" dirty="0" smtClean="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86" y="1951945"/>
            <a:ext cx="6222775" cy="42324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7" y="1951945"/>
            <a:ext cx="4385733" cy="4405312"/>
          </a:xfrm>
          <a:prstGeom prst="rect">
            <a:avLst/>
          </a:prstGeom>
        </p:spPr>
      </p:pic>
    </p:spTree>
    <p:extLst>
      <p:ext uri="{BB962C8B-B14F-4D97-AF65-F5344CB8AC3E}">
        <p14:creationId xmlns:p14="http://schemas.microsoft.com/office/powerpoint/2010/main" val="43535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1343765" y="1465943"/>
            <a:ext cx="7321264" cy="10147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v"/>
            </a:pPr>
            <a:r>
              <a:rPr lang="bn-IN" sz="4400" dirty="0" smtClean="0">
                <a:solidFill>
                  <a:srgbClr val="FF0000"/>
                </a:solidFill>
                <a:latin typeface="NikoshBAN" panose="02000000000000000000" pitchFamily="2" charset="0"/>
                <a:cs typeface="NikoshBAN" panose="02000000000000000000" pitchFamily="2" charset="0"/>
              </a:rPr>
              <a:t>পাঠ শেষে তোমরা </a:t>
            </a:r>
            <a:r>
              <a:rPr lang="bn-IN" sz="4400" dirty="0">
                <a:solidFill>
                  <a:srgbClr val="FF0000"/>
                </a:solidFill>
                <a:latin typeface="NikoshBAN" panose="02000000000000000000" pitchFamily="2" charset="0"/>
                <a:cs typeface="NikoshBAN" panose="02000000000000000000" pitchFamily="2" charset="0"/>
              </a:rPr>
              <a:t>বলতে </a:t>
            </a:r>
            <a:r>
              <a:rPr lang="bn-IN" sz="4400" dirty="0" smtClean="0">
                <a:solidFill>
                  <a:srgbClr val="FF0000"/>
                </a:solidFill>
                <a:latin typeface="NikoshBAN" panose="02000000000000000000" pitchFamily="2" charset="0"/>
                <a:cs typeface="NikoshBAN" panose="02000000000000000000" pitchFamily="2" charset="0"/>
              </a:rPr>
              <a:t>পারবে...... </a:t>
            </a:r>
            <a:endParaRPr lang="en-US" sz="4400" dirty="0">
              <a:solidFill>
                <a:srgbClr val="FF0000"/>
              </a:solidFill>
              <a:latin typeface="NikoshBAN" panose="02000000000000000000" pitchFamily="2" charset="0"/>
              <a:cs typeface="NikoshBAN" panose="02000000000000000000" pitchFamily="2" charset="0"/>
            </a:endParaRPr>
          </a:p>
        </p:txBody>
      </p:sp>
      <p:sp>
        <p:nvSpPr>
          <p:cNvPr id="5" name="Title 1"/>
          <p:cNvSpPr txBox="1">
            <a:spLocks/>
          </p:cNvSpPr>
          <p:nvPr/>
        </p:nvSpPr>
        <p:spPr>
          <a:xfrm>
            <a:off x="8839200" y="551543"/>
            <a:ext cx="2328473" cy="914400"/>
          </a:xfrm>
          <a:prstGeom prst="rect">
            <a:avLst/>
          </a:prstGeom>
          <a:solidFill>
            <a:schemeClr val="bg2">
              <a:lumMod val="2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dirty="0" smtClean="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শিখন ফল </a:t>
            </a:r>
            <a:endParaRPr lang="en-US"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 name="Title 1"/>
          <p:cNvSpPr txBox="1">
            <a:spLocks/>
          </p:cNvSpPr>
          <p:nvPr/>
        </p:nvSpPr>
        <p:spPr bwMode="gray">
          <a:xfrm>
            <a:off x="1488908" y="2581119"/>
            <a:ext cx="8787206" cy="295970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mj-lt"/>
              <a:buAutoNum type="romanUcPeriod"/>
            </a:pPr>
            <a:r>
              <a:rPr lang="bn-IN" sz="4400" dirty="0" smtClean="0">
                <a:solidFill>
                  <a:srgbClr val="FF0000"/>
                </a:solidFill>
                <a:latin typeface="NikoshBAN" panose="02000000000000000000" pitchFamily="2" charset="0"/>
                <a:cs typeface="NikoshBAN" panose="02000000000000000000" pitchFamily="2" charset="0"/>
              </a:rPr>
              <a:t>সকল জ্ঞান আল্লাহর জন্য।</a:t>
            </a:r>
          </a:p>
          <a:p>
            <a:pPr marL="857250" indent="-857250">
              <a:buFont typeface="+mj-lt"/>
              <a:buAutoNum type="romanUcPeriod"/>
            </a:pPr>
            <a:r>
              <a:rPr lang="bn-IN" sz="4400" dirty="0" smtClean="0">
                <a:solidFill>
                  <a:srgbClr val="FF0000"/>
                </a:solidFill>
                <a:latin typeface="NikoshBAN" panose="02000000000000000000" pitchFamily="2" charset="0"/>
                <a:cs typeface="NikoshBAN" panose="02000000000000000000" pitchFamily="2" charset="0"/>
              </a:rPr>
              <a:t>আল্লাহ সকল স্থানের খবর রাখেন। </a:t>
            </a:r>
          </a:p>
          <a:p>
            <a:pPr marL="857250" indent="-857250">
              <a:buFont typeface="+mj-lt"/>
              <a:buAutoNum type="romanUcPeriod"/>
            </a:pPr>
            <a:r>
              <a:rPr lang="bn-IN" sz="4400" dirty="0" smtClean="0">
                <a:solidFill>
                  <a:srgbClr val="FF0000"/>
                </a:solidFill>
                <a:latin typeface="NikoshBAN" panose="02000000000000000000" pitchFamily="2" charset="0"/>
                <a:cs typeface="NikoshBAN" panose="02000000000000000000" pitchFamily="2" charset="0"/>
              </a:rPr>
              <a:t>মৃতুর পর আল্লাহ আবার জীবিত করবেন ।</a:t>
            </a:r>
            <a:endParaRPr lang="en-US" sz="4400" dirty="0">
              <a:solidFill>
                <a:srgbClr val="FF0000"/>
              </a:solidFill>
              <a:latin typeface="NikoshBAN" panose="02000000000000000000" pitchFamily="2" charset="0"/>
              <a:cs typeface="NikoshBAN" panose="02000000000000000000" pitchFamily="2" charset="0"/>
            </a:endParaRPr>
          </a:p>
        </p:txBody>
      </p:sp>
      <p:sp>
        <p:nvSpPr>
          <p:cNvPr id="7" name="Title 1"/>
          <p:cNvSpPr txBox="1">
            <a:spLocks/>
          </p:cNvSpPr>
          <p:nvPr/>
        </p:nvSpPr>
        <p:spPr>
          <a:xfrm>
            <a:off x="8839200" y="537029"/>
            <a:ext cx="2328473" cy="914400"/>
          </a:xfrm>
          <a:prstGeom prst="rect">
            <a:avLst/>
          </a:prstGeom>
          <a:solidFill>
            <a:schemeClr val="bg2">
              <a:lumMod val="2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dirty="0" smtClean="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শিখন ফল </a:t>
            </a:r>
            <a:endParaRPr lang="en-US"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5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628" y="278039"/>
            <a:ext cx="10758715" cy="6579961"/>
          </a:xfrm>
          <a:prstGeom prst="rect">
            <a:avLst/>
          </a:prstGeom>
          <a:solidFill>
            <a:schemeClr val="accent1">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a:xfrm>
            <a:off x="765628" y="278039"/>
            <a:ext cx="10515600" cy="1325563"/>
          </a:xfrm>
        </p:spPr>
        <p:txBody>
          <a:bodyPr/>
          <a:lstStyle/>
          <a:p>
            <a:r>
              <a:rPr lang="bn-IN" dirty="0" smtClean="0">
                <a:latin typeface="NikoshBAN" panose="02000000000000000000" pitchFamily="2" charset="0"/>
                <a:cs typeface="NikoshBAN" panose="02000000000000000000" pitchFamily="2" charset="0"/>
              </a:rPr>
              <a:t>৫৯ নং আয়াতের অনুবাদঃ </a:t>
            </a:r>
            <a:endParaRPr lang="en-US"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885370" y="1603602"/>
            <a:ext cx="10207171" cy="2029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dirty="0" smtClean="0">
                <a:solidFill>
                  <a:srgbClr val="FF0000"/>
                </a:solidFill>
                <a:latin typeface="Arial" panose="020B0604020202020204" pitchFamily="34" charset="0"/>
                <a:cs typeface="+mn-cs"/>
              </a:rPr>
              <a:t>وعنده  مفا تح الغيب لا يعلمها الا هو– ويعلم ما في البر والبحر– وما تسقط من ورقة الا يعلمها ولا حبة في ظلمت الارض ولا رطب ولا يا بس الا في كتب مبين- </a:t>
            </a:r>
            <a:endParaRPr lang="en-US" dirty="0">
              <a:solidFill>
                <a:srgbClr val="FF0000"/>
              </a:solidFill>
              <a:latin typeface="Arial" panose="020B0604020202020204" pitchFamily="34" charset="0"/>
              <a:cs typeface="+mn-cs"/>
            </a:endParaRPr>
          </a:p>
        </p:txBody>
      </p:sp>
      <p:sp>
        <p:nvSpPr>
          <p:cNvPr id="7" name="Title 1"/>
          <p:cNvSpPr txBox="1">
            <a:spLocks/>
          </p:cNvSpPr>
          <p:nvPr/>
        </p:nvSpPr>
        <p:spPr>
          <a:xfrm>
            <a:off x="1132115" y="3773714"/>
            <a:ext cx="9786256" cy="2322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3200" dirty="0" smtClean="0">
                <a:latin typeface="NikoshBAN" panose="02000000000000000000" pitchFamily="2" charset="0"/>
                <a:cs typeface="NikoshBAN" panose="02000000000000000000" pitchFamily="2" charset="0"/>
              </a:rPr>
              <a:t>অদৃশ্য  জগতের চাবি সমুহ তারই নিকট রয়েছে, তিনি ব্যতিত অন্য কেউ তা জানে না। জলে ও স্থলে যা কিছু আছে তা তিনিই অবগত , তাঁর অজ্ঞাতসারে একটি পাতাও পড়ে না ।মৃত্তিকার অন্ধকারে এমন কোনো শস্যকণাও অঙ্কুরিত হয় না অথবা রসযুক্ত কিংবা শুষ্ক এমন কোনো বস্তু নেই যা সুস্পষ্ট কিতাবে নেই।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19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childTnLst>
              </p:cTn>
              <p:nextCondLst>
                <p:cond evt="onClick" delay="0">
                  <p:tgtEl>
                    <p:spTgt spid="2"/>
                  </p:tgtEl>
                </p:cond>
              </p:nextCondLst>
            </p:seq>
          </p:childTnLst>
        </p:cTn>
      </p:par>
    </p:tnLst>
    <p:bldLst>
      <p:bldP spid="3" grpId="0" animBg="1"/>
      <p:bldP spid="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4" y="365125"/>
            <a:ext cx="11030857" cy="6267904"/>
          </a:xfrm>
          <a:prstGeom prst="rect">
            <a:avLst/>
          </a:prstGeom>
          <a:solidFill>
            <a:schemeClr val="accent1"/>
          </a:solidFill>
        </p:spPr>
        <p:txBody>
          <a:bodyPr wrap="square" rtlCol="0">
            <a:spAutoFit/>
          </a:bodyPr>
          <a:lstStyle/>
          <a:p>
            <a:endParaRPr lang="en-US" dirty="0"/>
          </a:p>
        </p:txBody>
      </p:sp>
      <p:sp>
        <p:nvSpPr>
          <p:cNvPr id="3" name="Content Placeholder 2"/>
          <p:cNvSpPr>
            <a:spLocks noGrp="1"/>
          </p:cNvSpPr>
          <p:nvPr>
            <p:ph idx="1"/>
          </p:nvPr>
        </p:nvSpPr>
        <p:spPr>
          <a:xfrm>
            <a:off x="1988458" y="1825625"/>
            <a:ext cx="9365342" cy="1875518"/>
          </a:xfrm>
        </p:spPr>
        <p:txBody>
          <a:bodyPr>
            <a:noAutofit/>
          </a:bodyPr>
          <a:lstStyle/>
          <a:p>
            <a:pPr marL="0" indent="0" algn="r">
              <a:buNone/>
            </a:pPr>
            <a:r>
              <a:rPr lang="ar-SA" sz="4400" dirty="0" smtClean="0">
                <a:solidFill>
                  <a:srgbClr val="FF0000"/>
                </a:solidFill>
                <a:latin typeface="Arial" panose="020B0604020202020204" pitchFamily="34" charset="0"/>
                <a:cs typeface="Arial" panose="020B0604020202020204" pitchFamily="34" charset="0"/>
              </a:rPr>
              <a:t>وهو الذي يتوفكم باليل و يعلم ما جرحتم با لنهار ثم يبعثكم فيه ليقضي اجل مسمي- ثم اليه مرجعكم ثم ينبئكم بما كنتم تعملون-  </a:t>
            </a:r>
            <a:endParaRPr lang="en-US" sz="4400" dirty="0">
              <a:solidFill>
                <a:srgbClr val="FF0000"/>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1135741" y="365125"/>
            <a:ext cx="10515600" cy="1325563"/>
          </a:xfrm>
        </p:spPr>
        <p:txBody>
          <a:bodyPr/>
          <a:lstStyle/>
          <a:p>
            <a:r>
              <a:rPr lang="bn-IN" dirty="0" smtClean="0">
                <a:latin typeface="NikoshBAN" panose="02000000000000000000" pitchFamily="2" charset="0"/>
                <a:cs typeface="NikoshBAN" panose="02000000000000000000" pitchFamily="2" charset="0"/>
              </a:rPr>
              <a:t>৬০ নং আয়াতের অনুবাদঃ </a:t>
            </a:r>
            <a:endParaRPr lang="en-US" dirty="0">
              <a:latin typeface="NikoshBAN" panose="02000000000000000000" pitchFamily="2" charset="0"/>
              <a:cs typeface="NikoshBAN" panose="02000000000000000000" pitchFamily="2" charset="0"/>
            </a:endParaRPr>
          </a:p>
        </p:txBody>
      </p:sp>
      <p:sp>
        <p:nvSpPr>
          <p:cNvPr id="5" name="Content Placeholder 2"/>
          <p:cNvSpPr txBox="1">
            <a:spLocks/>
          </p:cNvSpPr>
          <p:nvPr/>
        </p:nvSpPr>
        <p:spPr>
          <a:xfrm>
            <a:off x="1799770" y="3836080"/>
            <a:ext cx="9187543" cy="2564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err="1" smtClean="0">
                <a:latin typeface="NikoshBAN" panose="02000000000000000000" pitchFamily="2" charset="0"/>
                <a:cs typeface="NikoshBAN" panose="02000000000000000000" pitchFamily="2" charset="0"/>
              </a:rPr>
              <a:t>তিনিই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মৃত্যু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ঘটান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অতঃপর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তোমাদেরকে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তিনি</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পুনর্জাগরিত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নির্ধারিত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অতঃপর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দিকেই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প্রত্যাবর্তন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অনন্তর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সমন্ধে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তোমাদেরকে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অবহিত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করবেন</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0" nodeType="clickEffect">
                                  <p:stCondLst>
                                    <p:cond delay="0"/>
                                  </p:stCondLst>
                                  <p:childTnLst>
                                    <p:animEffect transition="out" filter="wheel(1)">
                                      <p:cBhvr>
                                        <p:cTn id="24" dur="2000"/>
                                        <p:tgtEl>
                                          <p:spTgt spid="3">
                                            <p:txEl>
                                              <p:pRg st="0" end="0"/>
                                            </p:txEl>
                                          </p:spTgt>
                                        </p:tgtEl>
                                      </p:cBhvr>
                                    </p:animEffect>
                                    <p:set>
                                      <p:cBhvr>
                                        <p:cTn id="2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xit" presetSubtype="1" fill="hold" grpId="0" nodeType="clickEffect">
                                  <p:stCondLst>
                                    <p:cond delay="0"/>
                                  </p:stCondLst>
                                  <p:childTnLst>
                                    <p:animEffect transition="out" filter="wheel(1)">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30" y="430626"/>
            <a:ext cx="10515600" cy="970189"/>
          </a:xfrm>
          <a:solidFill>
            <a:srgbClr val="FFFF00"/>
          </a:solidFill>
        </p:spPr>
        <p:txBody>
          <a:bodyPr/>
          <a:lstStyle/>
          <a:p>
            <a:pPr algn="ctr"/>
            <a:r>
              <a:rPr lang="bn-IN" dirty="0" smtClean="0">
                <a:solidFill>
                  <a:srgbClr val="002060"/>
                </a:solidFill>
                <a:latin typeface="NikoshBAN" panose="02000000000000000000" pitchFamily="2" charset="0"/>
                <a:cs typeface="NikoshBAN" panose="02000000000000000000" pitchFamily="2" charset="0"/>
              </a:rPr>
              <a:t>শাব্দিক অর্থঃ- </a:t>
            </a:r>
            <a:endParaRPr lang="en-US" dirty="0">
              <a:solidFill>
                <a:srgbClr val="002060"/>
              </a:solidFill>
              <a:latin typeface="NikoshBAN" panose="02000000000000000000" pitchFamily="2" charset="0"/>
              <a:cs typeface="NikoshBAN" panose="02000000000000000000" pitchFamily="2" charset="0"/>
            </a:endParaRPr>
          </a:p>
        </p:txBody>
      </p:sp>
      <p:sp>
        <p:nvSpPr>
          <p:cNvPr id="4" name="Title 1"/>
          <p:cNvSpPr txBox="1">
            <a:spLocks noGrp="1"/>
          </p:cNvSpPr>
          <p:nvPr>
            <p:ph idx="1"/>
          </p:nvPr>
        </p:nvSpPr>
        <p:spPr>
          <a:xfrm>
            <a:off x="6371772" y="1509485"/>
            <a:ext cx="4165599" cy="4180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914400">
              <a:buFont typeface="+mj-lt"/>
              <a:buAutoNum type="arabicPeriod"/>
            </a:pPr>
            <a:r>
              <a:rPr lang="bn-IN" sz="5400" dirty="0" smtClean="0">
                <a:latin typeface="NikoshBAN" panose="02000000000000000000" pitchFamily="2" charset="0"/>
                <a:cs typeface="+mn-cs"/>
              </a:rPr>
              <a:t> </a:t>
            </a:r>
            <a:r>
              <a:rPr lang="bn-IN" sz="5400" dirty="0">
                <a:latin typeface="NikoshBAN" panose="02000000000000000000" pitchFamily="2" charset="0"/>
                <a:cs typeface="NikoshBAN" panose="02000000000000000000" pitchFamily="2" charset="0"/>
              </a:rPr>
              <a:t>চাবি</a:t>
            </a:r>
            <a:r>
              <a:rPr lang="bn-IN" sz="5400" dirty="0" smtClean="0">
                <a:latin typeface="NikoshBAN" panose="02000000000000000000" pitchFamily="2" charset="0"/>
                <a:cs typeface="+mn-cs"/>
              </a:rPr>
              <a:t>  </a:t>
            </a:r>
            <a:r>
              <a:rPr lang="ar-SA" sz="5400" dirty="0" smtClean="0">
                <a:latin typeface="NikoshBAN" panose="02000000000000000000" pitchFamily="2" charset="0"/>
                <a:cs typeface="+mn-cs"/>
              </a:rPr>
              <a:t>مفا تح</a:t>
            </a:r>
            <a:endParaRPr lang="bn-IN" sz="5400" dirty="0" smtClean="0">
              <a:latin typeface="NikoshBAN" panose="02000000000000000000" pitchFamily="2" charset="0"/>
              <a:cs typeface="NikoshBAN" panose="02000000000000000000" pitchFamily="2" charset="0"/>
            </a:endParaRPr>
          </a:p>
          <a:p>
            <a:pPr marL="914400" indent="-914400">
              <a:buFont typeface="+mj-lt"/>
              <a:buAutoNum type="arabicPeriod"/>
            </a:pPr>
            <a:r>
              <a:rPr lang="bn-IN" sz="5400" dirty="0" smtClean="0">
                <a:latin typeface="NikoshBAN" panose="02000000000000000000" pitchFamily="2" charset="0"/>
                <a:cs typeface="NikoshBAN" panose="02000000000000000000" pitchFamily="2" charset="0"/>
              </a:rPr>
              <a:t> অদৃশ্য </a:t>
            </a:r>
            <a:r>
              <a:rPr lang="ar-SA" sz="5400" dirty="0" smtClean="0">
                <a:latin typeface="NikoshBAN" panose="02000000000000000000" pitchFamily="2" charset="0"/>
                <a:cs typeface="+mn-cs"/>
              </a:rPr>
              <a:t>الغيب </a:t>
            </a:r>
            <a:r>
              <a:rPr lang="bn-IN" sz="5400" dirty="0" smtClean="0">
                <a:latin typeface="NikoshBAN" panose="02000000000000000000" pitchFamily="2" charset="0"/>
                <a:cs typeface="NikoshBAN" panose="02000000000000000000" pitchFamily="2" charset="0"/>
              </a:rPr>
              <a:t> </a:t>
            </a:r>
          </a:p>
          <a:p>
            <a:pPr marL="914400" indent="-914400">
              <a:buFont typeface="+mj-lt"/>
              <a:buAutoNum type="arabicPeriod"/>
            </a:pPr>
            <a:r>
              <a:rPr lang="bn-IN" sz="5400" dirty="0" smtClean="0">
                <a:latin typeface="NikoshBAN" panose="02000000000000000000" pitchFamily="2" charset="0"/>
                <a:cs typeface="NikoshBAN" panose="02000000000000000000" pitchFamily="2" charset="0"/>
              </a:rPr>
              <a:t>সমুদ্র </a:t>
            </a:r>
            <a:r>
              <a:rPr lang="ar-SA" sz="5400" dirty="0" smtClean="0">
                <a:latin typeface="NikoshBAN" panose="02000000000000000000" pitchFamily="2" charset="0"/>
                <a:cs typeface="+mn-cs"/>
              </a:rPr>
              <a:t>البحر–</a:t>
            </a:r>
            <a:endParaRPr lang="bn-IN" sz="5400" dirty="0" smtClean="0">
              <a:latin typeface="NikoshBAN" panose="02000000000000000000" pitchFamily="2" charset="0"/>
              <a:cs typeface="NikoshBAN" panose="02000000000000000000" pitchFamily="2" charset="0"/>
            </a:endParaRPr>
          </a:p>
          <a:p>
            <a:pPr marL="914400" indent="-914400">
              <a:buFont typeface="+mj-lt"/>
              <a:buAutoNum type="arabicPeriod"/>
            </a:pPr>
            <a:r>
              <a:rPr lang="bn-IN" sz="5400" dirty="0" smtClean="0">
                <a:latin typeface="NikoshBAN" panose="02000000000000000000" pitchFamily="2" charset="0"/>
                <a:cs typeface="NikoshBAN" panose="02000000000000000000" pitchFamily="2" charset="0"/>
              </a:rPr>
              <a:t> পাতা  </a:t>
            </a:r>
            <a:r>
              <a:rPr lang="ar-SA" sz="5400" dirty="0" smtClean="0">
                <a:latin typeface="NikoshBAN" panose="02000000000000000000" pitchFamily="2" charset="0"/>
                <a:cs typeface="+mn-cs"/>
              </a:rPr>
              <a:t>ورقة</a:t>
            </a:r>
            <a:endParaRPr lang="bn-IN" sz="5400" dirty="0">
              <a:latin typeface="NikoshBAN" panose="02000000000000000000" pitchFamily="2" charset="0"/>
              <a:cs typeface="NikoshBAN" panose="02000000000000000000" pitchFamily="2" charset="0"/>
            </a:endParaRPr>
          </a:p>
          <a:p>
            <a:pPr marL="914400" indent="-914400">
              <a:buFont typeface="+mj-lt"/>
              <a:buAutoNum type="arabicPeriod"/>
            </a:pPr>
            <a:r>
              <a:rPr lang="bn-IN" sz="5400" dirty="0" smtClean="0">
                <a:latin typeface="NikoshBAN" panose="02000000000000000000" pitchFamily="2" charset="0"/>
                <a:cs typeface="+mn-cs"/>
              </a:rPr>
              <a:t> </a:t>
            </a:r>
            <a:r>
              <a:rPr lang="bn-IN" sz="5400" dirty="0" smtClean="0">
                <a:latin typeface="NikoshBAN" panose="02000000000000000000" pitchFamily="2" charset="0"/>
                <a:cs typeface="NikoshBAN" panose="02000000000000000000" pitchFamily="2" charset="0"/>
              </a:rPr>
              <a:t>আর্দ্র</a:t>
            </a:r>
            <a:r>
              <a:rPr lang="bn-IN" sz="5400" dirty="0" smtClean="0">
                <a:latin typeface="NikoshBAN" panose="02000000000000000000" pitchFamily="2" charset="0"/>
                <a:cs typeface="+mn-cs"/>
              </a:rPr>
              <a:t> </a:t>
            </a:r>
            <a:r>
              <a:rPr lang="ar-SA" sz="5400" dirty="0" smtClean="0">
                <a:latin typeface="NikoshBAN" panose="02000000000000000000" pitchFamily="2" charset="0"/>
                <a:cs typeface="+mn-cs"/>
              </a:rPr>
              <a:t>رطب</a:t>
            </a:r>
            <a:r>
              <a:rPr lang="bn-IN" sz="5400" dirty="0" smtClean="0">
                <a:latin typeface="NikoshBAN" panose="02000000000000000000" pitchFamily="2" charset="0"/>
                <a:cs typeface="+mn-cs"/>
              </a:rPr>
              <a:t> </a:t>
            </a:r>
            <a:endParaRPr lang="en-US" sz="5400" dirty="0">
              <a:latin typeface="NikoshBAN" panose="02000000000000000000" pitchFamily="2" charset="0"/>
              <a:cs typeface="NikoshBAN" panose="02000000000000000000" pitchFamily="2" charset="0"/>
            </a:endParaRPr>
          </a:p>
        </p:txBody>
      </p:sp>
      <p:sp>
        <p:nvSpPr>
          <p:cNvPr id="5" name="Rectangle 4"/>
          <p:cNvSpPr/>
          <p:nvPr/>
        </p:nvSpPr>
        <p:spPr>
          <a:xfrm>
            <a:off x="522514" y="1968381"/>
            <a:ext cx="5167085" cy="2769989"/>
          </a:xfrm>
          <a:prstGeom prst="rect">
            <a:avLst/>
          </a:prstGeom>
        </p:spPr>
        <p:txBody>
          <a:bodyPr wrap="square">
            <a:spAutoFit/>
          </a:bodyPr>
          <a:lstStyle/>
          <a:p>
            <a:pPr marL="742950" indent="-742950">
              <a:buFont typeface="+mj-lt"/>
              <a:buAutoNum type="arabicPeriod"/>
            </a:pPr>
            <a:r>
              <a:rPr lang="bn-IN" sz="4000" dirty="0" smtClean="0">
                <a:latin typeface="Arial" panose="020B0604020202020204" pitchFamily="34" charset="0"/>
              </a:rPr>
              <a:t>  </a:t>
            </a:r>
            <a:r>
              <a:rPr lang="ar-SA" sz="4000" dirty="0" smtClean="0">
                <a:latin typeface="Arial" panose="020B0604020202020204" pitchFamily="34" charset="0"/>
              </a:rPr>
              <a:t>يبعثكم</a:t>
            </a:r>
            <a:r>
              <a:rPr lang="bn-IN" sz="4000" dirty="0" smtClean="0">
                <a:latin typeface="Arial" panose="020B0604020202020204" pitchFamily="34" charset="0"/>
              </a:rPr>
              <a:t>-   তোমাদেরকে </a:t>
            </a:r>
            <a:r>
              <a:rPr lang="en-US" sz="4000" dirty="0" smtClean="0">
                <a:latin typeface="Arial" panose="020B0604020202020204" pitchFamily="34" charset="0"/>
              </a:rPr>
              <a:t>   </a:t>
            </a:r>
            <a:r>
              <a:rPr lang="bn-IN" sz="5400" dirty="0" smtClean="0">
                <a:latin typeface="NikoshBAN" panose="02000000000000000000" pitchFamily="2" charset="0"/>
                <a:cs typeface="NikoshBAN" panose="02000000000000000000" pitchFamily="2" charset="0"/>
              </a:rPr>
              <a:t>পুনরুত্থান</a:t>
            </a:r>
            <a:r>
              <a:rPr lang="bn-IN" sz="4000" dirty="0" smtClean="0">
                <a:latin typeface="Arial" panose="020B0604020202020204" pitchFamily="34" charset="0"/>
              </a:rPr>
              <a:t> </a:t>
            </a:r>
            <a:r>
              <a:rPr lang="bn-IN" sz="4000" dirty="0" smtClean="0">
                <a:latin typeface="Arial" panose="020B0604020202020204" pitchFamily="34" charset="0"/>
              </a:rPr>
              <a:t>করবেন। </a:t>
            </a:r>
            <a:r>
              <a:rPr lang="bn-IN" sz="4000" dirty="0" smtClean="0">
                <a:latin typeface="Arial" panose="020B0604020202020204" pitchFamily="34" charset="0"/>
              </a:rPr>
              <a:t> </a:t>
            </a:r>
            <a:endParaRPr lang="ar-SA" sz="4000" dirty="0">
              <a:latin typeface="Arial" panose="020B0604020202020204" pitchFamily="34" charset="0"/>
            </a:endParaRPr>
          </a:p>
          <a:p>
            <a:pPr marL="742950" indent="-742950">
              <a:buFont typeface="+mj-lt"/>
              <a:buAutoNum type="arabicPeriod"/>
            </a:pPr>
            <a:r>
              <a:rPr lang="ar-SA" sz="4000" dirty="0" smtClean="0">
                <a:latin typeface="Arial" panose="020B0604020202020204" pitchFamily="34" charset="0"/>
              </a:rPr>
              <a:t>نهار </a:t>
            </a:r>
            <a:r>
              <a:rPr lang="bn-IN" sz="4000" dirty="0" smtClean="0">
                <a:latin typeface="Arial" panose="020B0604020202020204" pitchFamily="34" charset="0"/>
              </a:rPr>
              <a:t>-     দিন।  </a:t>
            </a:r>
            <a:endParaRPr lang="en-US" sz="4000" dirty="0"/>
          </a:p>
        </p:txBody>
      </p:sp>
    </p:spTree>
    <p:extLst>
      <p:ext uri="{BB962C8B-B14F-4D97-AF65-F5344CB8AC3E}">
        <p14:creationId xmlns:p14="http://schemas.microsoft.com/office/powerpoint/2010/main" val="412888891"/>
      </p:ext>
    </p:extLst>
  </p:cSld>
  <p:clrMapOvr>
    <a:masterClrMapping/>
  </p:clrMapOvr>
  <mc:AlternateContent xmlns:mc="http://schemas.openxmlformats.org/markup-compatibility/2006">
    <mc:Choice xmlns:p14="http://schemas.microsoft.com/office/powerpoint/2010/main" Requires="p14">
      <p:transition spd="slow" p14:dur="800">
        <p:circle/>
        <p:sndAc>
          <p:endSnd/>
        </p:sndAc>
      </p:transition>
    </mc:Choice>
    <mc:Fallback>
      <p:transition spd="slow">
        <p:circl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1000"/>
                                        <p:tgtEl>
                                          <p:spTgt spid="4">
                                            <p:txEl>
                                              <p:pRg st="3" end="3"/>
                                            </p:txEl>
                                          </p:spTgt>
                                        </p:tgtEl>
                                      </p:cBhvr>
                                    </p:animEffect>
                                    <p:anim calcmode="lin" valueType="num">
                                      <p:cBhvr>
                                        <p:cTn id="4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bn-IN" dirty="0" smtClean="0">
                <a:latin typeface="NikoshBAN" panose="02000000000000000000" pitchFamily="2" charset="0"/>
                <a:cs typeface="NikoshBAN" panose="02000000000000000000" pitchFamily="2" charset="0"/>
              </a:rPr>
              <a:t>শুস্কতার দৃশ্য </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2022531"/>
            <a:ext cx="6865256" cy="4595948"/>
          </a:xfrm>
          <a:prstGeom prst="rect">
            <a:avLst/>
          </a:prstGeom>
        </p:spPr>
      </p:pic>
    </p:spTree>
    <p:extLst>
      <p:ext uri="{BB962C8B-B14F-4D97-AF65-F5344CB8AC3E}">
        <p14:creationId xmlns:p14="http://schemas.microsoft.com/office/powerpoint/2010/main" val="23118718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303</TotalTime>
  <Words>366</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Calibri</vt:lpstr>
      <vt:lpstr>Calibri Light</vt:lpstr>
      <vt:lpstr>Century Gothic</vt:lpstr>
      <vt:lpstr>NikoshBAN</vt:lpstr>
      <vt:lpstr>Times New Roman</vt:lpstr>
      <vt:lpstr>Vrinda</vt:lpstr>
      <vt:lpstr>Wingdings</vt:lpstr>
      <vt:lpstr>Wingdings 3</vt:lpstr>
      <vt:lpstr>Office Theme</vt:lpstr>
      <vt:lpstr>Ion Boardroom</vt:lpstr>
      <vt:lpstr>1_Office Theme</vt:lpstr>
      <vt:lpstr> সুভেচ্ছা </vt:lpstr>
      <vt:lpstr>   বিষয়ঃ আল-কোরআন     শ্রেণিঃ আলিম ২য় বর্ষ     সূরাঃ আন’আম 59-60আয়াত     সময়ঃ ৪০ মিনিট  </vt:lpstr>
      <vt:lpstr>আজকের পাঠ  </vt:lpstr>
      <vt:lpstr>অন্ধকারেও আলোতে  সর্বস্থানে আল্লাহ খবর রাখেন </vt:lpstr>
      <vt:lpstr>PowerPoint Presentation</vt:lpstr>
      <vt:lpstr>৫৯ নং আয়াতের অনুবাদঃ </vt:lpstr>
      <vt:lpstr>৬০ নং আয়াতের অনুবাদঃ </vt:lpstr>
      <vt:lpstr>শাব্দিক অর্থঃ- </vt:lpstr>
      <vt:lpstr>শুস্কতার দৃশ্য </vt:lpstr>
      <vt:lpstr>সবকিছু হয় আল্লাহর হুকুমে </vt:lpstr>
      <vt:lpstr>মূল্যায়ন</vt:lpstr>
      <vt:lpstr>একক কাজ </vt:lpstr>
      <vt:lpstr>বাড়ির কাজ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বিষয়ঃ আল-কোরআন     শ্রেণিঃ আলিম ২য় বর্ষ     সূরাঃ আন’আম আয়াত     সময়ঃ ৪০ মিনিট  </dc:title>
  <dc:creator>Abdur Rob</dc:creator>
  <cp:lastModifiedBy>Abdur Rob</cp:lastModifiedBy>
  <cp:revision>67</cp:revision>
  <dcterms:created xsi:type="dcterms:W3CDTF">2020-01-26T01:58:09Z</dcterms:created>
  <dcterms:modified xsi:type="dcterms:W3CDTF">2020-02-01T08:29:23Z</dcterms:modified>
</cp:coreProperties>
</file>