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294" r:id="rId3"/>
    <p:sldId id="271" r:id="rId4"/>
    <p:sldId id="321" r:id="rId5"/>
    <p:sldId id="327" r:id="rId6"/>
    <p:sldId id="305" r:id="rId7"/>
    <p:sldId id="323" r:id="rId8"/>
    <p:sldId id="270" r:id="rId9"/>
    <p:sldId id="324" r:id="rId10"/>
    <p:sldId id="306" r:id="rId11"/>
    <p:sldId id="325" r:id="rId12"/>
    <p:sldId id="312" r:id="rId13"/>
    <p:sldId id="328" r:id="rId14"/>
    <p:sldId id="311" r:id="rId15"/>
    <p:sldId id="310" r:id="rId16"/>
    <p:sldId id="334" r:id="rId17"/>
    <p:sldId id="309" r:id="rId18"/>
    <p:sldId id="326" r:id="rId19"/>
    <p:sldId id="308" r:id="rId20"/>
    <p:sldId id="331" r:id="rId21"/>
    <p:sldId id="313" r:id="rId22"/>
    <p:sldId id="329" r:id="rId23"/>
    <p:sldId id="317" r:id="rId24"/>
    <p:sldId id="316" r:id="rId25"/>
    <p:sldId id="315" r:id="rId26"/>
    <p:sldId id="314" r:id="rId27"/>
    <p:sldId id="307" r:id="rId28"/>
    <p:sldId id="330" r:id="rId29"/>
    <p:sldId id="296" r:id="rId30"/>
    <p:sldId id="295" r:id="rId31"/>
    <p:sldId id="301" r:id="rId32"/>
    <p:sldId id="320" r:id="rId33"/>
  </p:sldIdLst>
  <p:sldSz cx="9144000" cy="6858000" type="screen4x3"/>
  <p:notesSz cx="6858000" cy="9144000"/>
  <p:defaultTextStyle>
    <a:defPPr>
      <a:defRPr lang="en-US"/>
    </a:defPPr>
    <a:lvl1pPr marL="0" algn="l" defTabSz="913710" rtl="0" eaLnBrk="1" latinLnBrk="0" hangingPunct="1">
      <a:defRPr sz="1800" kern="1200">
        <a:solidFill>
          <a:schemeClr val="tx1"/>
        </a:solidFill>
        <a:latin typeface="+mn-lt"/>
        <a:ea typeface="+mn-ea"/>
        <a:cs typeface="+mn-cs"/>
      </a:defRPr>
    </a:lvl1pPr>
    <a:lvl2pPr marL="456855" algn="l" defTabSz="913710" rtl="0" eaLnBrk="1" latinLnBrk="0" hangingPunct="1">
      <a:defRPr sz="1800" kern="1200">
        <a:solidFill>
          <a:schemeClr val="tx1"/>
        </a:solidFill>
        <a:latin typeface="+mn-lt"/>
        <a:ea typeface="+mn-ea"/>
        <a:cs typeface="+mn-cs"/>
      </a:defRPr>
    </a:lvl2pPr>
    <a:lvl3pPr marL="913710" algn="l" defTabSz="913710" rtl="0" eaLnBrk="1" latinLnBrk="0" hangingPunct="1">
      <a:defRPr sz="1800" kern="1200">
        <a:solidFill>
          <a:schemeClr val="tx1"/>
        </a:solidFill>
        <a:latin typeface="+mn-lt"/>
        <a:ea typeface="+mn-ea"/>
        <a:cs typeface="+mn-cs"/>
      </a:defRPr>
    </a:lvl3pPr>
    <a:lvl4pPr marL="1370564" algn="l" defTabSz="913710" rtl="0" eaLnBrk="1" latinLnBrk="0" hangingPunct="1">
      <a:defRPr sz="1800" kern="1200">
        <a:solidFill>
          <a:schemeClr val="tx1"/>
        </a:solidFill>
        <a:latin typeface="+mn-lt"/>
        <a:ea typeface="+mn-ea"/>
        <a:cs typeface="+mn-cs"/>
      </a:defRPr>
    </a:lvl4pPr>
    <a:lvl5pPr marL="1827418" algn="l" defTabSz="913710" rtl="0" eaLnBrk="1" latinLnBrk="0" hangingPunct="1">
      <a:defRPr sz="1800" kern="1200">
        <a:solidFill>
          <a:schemeClr val="tx1"/>
        </a:solidFill>
        <a:latin typeface="+mn-lt"/>
        <a:ea typeface="+mn-ea"/>
        <a:cs typeface="+mn-cs"/>
      </a:defRPr>
    </a:lvl5pPr>
    <a:lvl6pPr marL="2284273" algn="l" defTabSz="913710" rtl="0" eaLnBrk="1" latinLnBrk="0" hangingPunct="1">
      <a:defRPr sz="1800" kern="1200">
        <a:solidFill>
          <a:schemeClr val="tx1"/>
        </a:solidFill>
        <a:latin typeface="+mn-lt"/>
        <a:ea typeface="+mn-ea"/>
        <a:cs typeface="+mn-cs"/>
      </a:defRPr>
    </a:lvl6pPr>
    <a:lvl7pPr marL="2741129" algn="l" defTabSz="913710" rtl="0" eaLnBrk="1" latinLnBrk="0" hangingPunct="1">
      <a:defRPr sz="1800" kern="1200">
        <a:solidFill>
          <a:schemeClr val="tx1"/>
        </a:solidFill>
        <a:latin typeface="+mn-lt"/>
        <a:ea typeface="+mn-ea"/>
        <a:cs typeface="+mn-cs"/>
      </a:defRPr>
    </a:lvl7pPr>
    <a:lvl8pPr marL="3197980" algn="l" defTabSz="913710" rtl="0" eaLnBrk="1" latinLnBrk="0" hangingPunct="1">
      <a:defRPr sz="1800" kern="1200">
        <a:solidFill>
          <a:schemeClr val="tx1"/>
        </a:solidFill>
        <a:latin typeface="+mn-lt"/>
        <a:ea typeface="+mn-ea"/>
        <a:cs typeface="+mn-cs"/>
      </a:defRPr>
    </a:lvl8pPr>
    <a:lvl9pPr marL="3654838" algn="l" defTabSz="91371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9D2B2-F27D-4619-BDD5-D153DB1475C9}" type="datetimeFigureOut">
              <a:rPr lang="en-US" smtClean="0"/>
              <a:pPr/>
              <a:t>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55D3E-EA35-49A9-B67A-95AAD3CFB65C}" type="slidenum">
              <a:rPr lang="en-US" smtClean="0"/>
              <a:pPr/>
              <a:t>‹#›</a:t>
            </a:fld>
            <a:endParaRPr lang="en-US"/>
          </a:p>
        </p:txBody>
      </p:sp>
    </p:spTree>
    <p:extLst>
      <p:ext uri="{BB962C8B-B14F-4D97-AF65-F5344CB8AC3E}">
        <p14:creationId xmlns="" xmlns:p14="http://schemas.microsoft.com/office/powerpoint/2010/main" val="1718441747"/>
      </p:ext>
    </p:extLst>
  </p:cSld>
  <p:clrMap bg1="lt1" tx1="dk1" bg2="lt2" tx2="dk2" accent1="accent1" accent2="accent2" accent3="accent3" accent4="accent4" accent5="accent5" accent6="accent6" hlink="hlink" folHlink="folHlink"/>
  <p:notesStyle>
    <a:lvl1pPr marL="0" algn="l" defTabSz="913710" rtl="0" eaLnBrk="1" latinLnBrk="0" hangingPunct="1">
      <a:defRPr sz="1200" kern="1200">
        <a:solidFill>
          <a:schemeClr val="tx1"/>
        </a:solidFill>
        <a:latin typeface="+mn-lt"/>
        <a:ea typeface="+mn-ea"/>
        <a:cs typeface="+mn-cs"/>
      </a:defRPr>
    </a:lvl1pPr>
    <a:lvl2pPr marL="456855" algn="l" defTabSz="913710" rtl="0" eaLnBrk="1" latinLnBrk="0" hangingPunct="1">
      <a:defRPr sz="1200" kern="1200">
        <a:solidFill>
          <a:schemeClr val="tx1"/>
        </a:solidFill>
        <a:latin typeface="+mn-lt"/>
        <a:ea typeface="+mn-ea"/>
        <a:cs typeface="+mn-cs"/>
      </a:defRPr>
    </a:lvl2pPr>
    <a:lvl3pPr marL="913710" algn="l" defTabSz="913710" rtl="0" eaLnBrk="1" latinLnBrk="0" hangingPunct="1">
      <a:defRPr sz="1200" kern="1200">
        <a:solidFill>
          <a:schemeClr val="tx1"/>
        </a:solidFill>
        <a:latin typeface="+mn-lt"/>
        <a:ea typeface="+mn-ea"/>
        <a:cs typeface="+mn-cs"/>
      </a:defRPr>
    </a:lvl3pPr>
    <a:lvl4pPr marL="1370564" algn="l" defTabSz="913710" rtl="0" eaLnBrk="1" latinLnBrk="0" hangingPunct="1">
      <a:defRPr sz="1200" kern="1200">
        <a:solidFill>
          <a:schemeClr val="tx1"/>
        </a:solidFill>
        <a:latin typeface="+mn-lt"/>
        <a:ea typeface="+mn-ea"/>
        <a:cs typeface="+mn-cs"/>
      </a:defRPr>
    </a:lvl4pPr>
    <a:lvl5pPr marL="1827418" algn="l" defTabSz="913710" rtl="0" eaLnBrk="1" latinLnBrk="0" hangingPunct="1">
      <a:defRPr sz="1200" kern="1200">
        <a:solidFill>
          <a:schemeClr val="tx1"/>
        </a:solidFill>
        <a:latin typeface="+mn-lt"/>
        <a:ea typeface="+mn-ea"/>
        <a:cs typeface="+mn-cs"/>
      </a:defRPr>
    </a:lvl5pPr>
    <a:lvl6pPr marL="2284273" algn="l" defTabSz="913710" rtl="0" eaLnBrk="1" latinLnBrk="0" hangingPunct="1">
      <a:defRPr sz="1200" kern="1200">
        <a:solidFill>
          <a:schemeClr val="tx1"/>
        </a:solidFill>
        <a:latin typeface="+mn-lt"/>
        <a:ea typeface="+mn-ea"/>
        <a:cs typeface="+mn-cs"/>
      </a:defRPr>
    </a:lvl6pPr>
    <a:lvl7pPr marL="2741129" algn="l" defTabSz="913710" rtl="0" eaLnBrk="1" latinLnBrk="0" hangingPunct="1">
      <a:defRPr sz="1200" kern="1200">
        <a:solidFill>
          <a:schemeClr val="tx1"/>
        </a:solidFill>
        <a:latin typeface="+mn-lt"/>
        <a:ea typeface="+mn-ea"/>
        <a:cs typeface="+mn-cs"/>
      </a:defRPr>
    </a:lvl7pPr>
    <a:lvl8pPr marL="3197980" algn="l" defTabSz="913710" rtl="0" eaLnBrk="1" latinLnBrk="0" hangingPunct="1">
      <a:defRPr sz="1200" kern="1200">
        <a:solidFill>
          <a:schemeClr val="tx1"/>
        </a:solidFill>
        <a:latin typeface="+mn-lt"/>
        <a:ea typeface="+mn-ea"/>
        <a:cs typeface="+mn-cs"/>
      </a:defRPr>
    </a:lvl8pPr>
    <a:lvl9pPr marL="3654838" algn="l" defTabSz="9137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dirty="0" smtClean="0"/>
              <a:t>Welcome slide.</a:t>
            </a:r>
            <a:endParaRPr lang="en-US" dirty="0"/>
          </a:p>
        </p:txBody>
      </p:sp>
      <p:sp>
        <p:nvSpPr>
          <p:cNvPr id="4" name="Slide Number Placeholder 3"/>
          <p:cNvSpPr>
            <a:spLocks noGrp="1"/>
          </p:cNvSpPr>
          <p:nvPr>
            <p:ph type="sldNum" sz="quarter" idx="10"/>
          </p:nvPr>
        </p:nvSpPr>
        <p:spPr/>
        <p:txBody>
          <a:bodyPr/>
          <a:lstStyle/>
          <a:p>
            <a:pPr>
              <a:defRPr/>
            </a:pPr>
            <a:fld id="{4E315C0D-3A82-4926-B2FA-057FC247C9E3}" type="slidenum">
              <a:rPr lang="en-US" smtClean="0">
                <a:solidFill>
                  <a:prstClr val="black"/>
                </a:solidFill>
              </a:rPr>
              <a:pPr>
                <a:defRPr/>
              </a:pPr>
              <a:t>1</a:t>
            </a:fld>
            <a:endParaRPr lang="en-US">
              <a:solidFill>
                <a:prstClr val="black"/>
              </a:solidFill>
            </a:endParaRPr>
          </a:p>
        </p:txBody>
      </p:sp>
    </p:spTree>
    <p:extLst>
      <p:ext uri="{BB962C8B-B14F-4D97-AF65-F5344CB8AC3E}">
        <p14:creationId xmlns="" xmlns:p14="http://schemas.microsoft.com/office/powerpoint/2010/main" val="81464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dirty="0" smtClean="0"/>
              <a:t>Introduction of the teacher and the class.</a:t>
            </a:r>
            <a:endParaRPr lang="en-US" dirty="0"/>
          </a:p>
        </p:txBody>
      </p:sp>
      <p:sp>
        <p:nvSpPr>
          <p:cNvPr id="4" name="Slide Number Placeholder 3"/>
          <p:cNvSpPr>
            <a:spLocks noGrp="1"/>
          </p:cNvSpPr>
          <p:nvPr>
            <p:ph type="sldNum" sz="quarter" idx="10"/>
          </p:nvPr>
        </p:nvSpPr>
        <p:spPr/>
        <p:txBody>
          <a:bodyPr/>
          <a:lstStyle/>
          <a:p>
            <a:fld id="{12B55D3E-EA35-49A9-B67A-95AAD3CFB65C}" type="slidenum">
              <a:rPr lang="en-US" smtClean="0"/>
              <a:pPr/>
              <a:t>2</a:t>
            </a:fld>
            <a:endParaRPr lang="en-US"/>
          </a:p>
        </p:txBody>
      </p:sp>
    </p:spTree>
    <p:extLst>
      <p:ext uri="{BB962C8B-B14F-4D97-AF65-F5344CB8AC3E}">
        <p14:creationId xmlns="" xmlns:p14="http://schemas.microsoft.com/office/powerpoint/2010/main" val="67233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endParaRPr lang="en-US" dirty="0"/>
          </a:p>
        </p:txBody>
      </p:sp>
      <p:sp>
        <p:nvSpPr>
          <p:cNvPr id="4" name="Slide Number Placeholder 3"/>
          <p:cNvSpPr>
            <a:spLocks noGrp="1"/>
          </p:cNvSpPr>
          <p:nvPr>
            <p:ph type="sldNum" sz="quarter" idx="10"/>
          </p:nvPr>
        </p:nvSpPr>
        <p:spPr/>
        <p:txBody>
          <a:bodyPr/>
          <a:lstStyle/>
          <a:p>
            <a:fld id="{327FF9FD-0C5F-44BF-82A9-DB34851DE2A6}" type="slidenum">
              <a:rPr lang="en-US" smtClean="0"/>
              <a:pPr/>
              <a:t>3</a:t>
            </a:fld>
            <a:endParaRPr lang="en-US"/>
          </a:p>
        </p:txBody>
      </p:sp>
    </p:spTree>
    <p:extLst>
      <p:ext uri="{BB962C8B-B14F-4D97-AF65-F5344CB8AC3E}">
        <p14:creationId xmlns="" xmlns:p14="http://schemas.microsoft.com/office/powerpoint/2010/main" val="1536724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dirty="0" smtClean="0"/>
              <a:t>First show the video and then go according to animation.</a:t>
            </a:r>
            <a:endParaRPr lang="en-US" dirty="0"/>
          </a:p>
        </p:txBody>
      </p:sp>
      <p:sp>
        <p:nvSpPr>
          <p:cNvPr id="4" name="Slide Number Placeholder 3"/>
          <p:cNvSpPr>
            <a:spLocks noGrp="1"/>
          </p:cNvSpPr>
          <p:nvPr>
            <p:ph type="sldNum" sz="quarter" idx="10"/>
          </p:nvPr>
        </p:nvSpPr>
        <p:spPr/>
        <p:txBody>
          <a:bodyPr/>
          <a:lstStyle/>
          <a:p>
            <a:fld id="{12B55D3E-EA35-49A9-B67A-95AAD3CFB65C}" type="slidenum">
              <a:rPr lang="en-US" smtClean="0"/>
              <a:pPr/>
              <a:t>7</a:t>
            </a:fld>
            <a:endParaRPr lang="en-US"/>
          </a:p>
        </p:txBody>
      </p:sp>
    </p:spTree>
    <p:extLst>
      <p:ext uri="{BB962C8B-B14F-4D97-AF65-F5344CB8AC3E}">
        <p14:creationId xmlns="" xmlns:p14="http://schemas.microsoft.com/office/powerpoint/2010/main" val="341609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55" indent="0" algn="ctr">
              <a:buNone/>
              <a:defRPr>
                <a:solidFill>
                  <a:schemeClr val="tx1">
                    <a:tint val="75000"/>
                  </a:schemeClr>
                </a:solidFill>
              </a:defRPr>
            </a:lvl2pPr>
            <a:lvl3pPr marL="913710" indent="0" algn="ctr">
              <a:buNone/>
              <a:defRPr>
                <a:solidFill>
                  <a:schemeClr val="tx1">
                    <a:tint val="75000"/>
                  </a:schemeClr>
                </a:solidFill>
              </a:defRPr>
            </a:lvl3pPr>
            <a:lvl4pPr marL="1370564" indent="0" algn="ctr">
              <a:buNone/>
              <a:defRPr>
                <a:solidFill>
                  <a:schemeClr val="tx1">
                    <a:tint val="75000"/>
                  </a:schemeClr>
                </a:solidFill>
              </a:defRPr>
            </a:lvl4pPr>
            <a:lvl5pPr marL="1827418" indent="0" algn="ctr">
              <a:buNone/>
              <a:defRPr>
                <a:solidFill>
                  <a:schemeClr val="tx1">
                    <a:tint val="75000"/>
                  </a:schemeClr>
                </a:solidFill>
              </a:defRPr>
            </a:lvl5pPr>
            <a:lvl6pPr marL="2284273" indent="0" algn="ctr">
              <a:buNone/>
              <a:defRPr>
                <a:solidFill>
                  <a:schemeClr val="tx1">
                    <a:tint val="75000"/>
                  </a:schemeClr>
                </a:solidFill>
              </a:defRPr>
            </a:lvl6pPr>
            <a:lvl7pPr marL="2741129" indent="0" algn="ctr">
              <a:buNone/>
              <a:defRPr>
                <a:solidFill>
                  <a:schemeClr val="tx1">
                    <a:tint val="75000"/>
                  </a:schemeClr>
                </a:solidFill>
              </a:defRPr>
            </a:lvl7pPr>
            <a:lvl8pPr marL="3197980" indent="0" algn="ctr">
              <a:buNone/>
              <a:defRPr>
                <a:solidFill>
                  <a:schemeClr val="tx1">
                    <a:tint val="75000"/>
                  </a:schemeClr>
                </a:solidFill>
              </a:defRPr>
            </a:lvl8pPr>
            <a:lvl9pPr marL="3654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3AD4CA-ADE9-40A2-9DF1-1D1499A603E6}" type="datetimeFigureOut">
              <a:rPr lang="en-US" smtClean="0"/>
              <a:pPr/>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335186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AD4CA-ADE9-40A2-9DF1-1D1499A603E6}" type="datetimeFigureOut">
              <a:rPr lang="en-US" smtClean="0"/>
              <a:pPr/>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222596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AD4CA-ADE9-40A2-9DF1-1D1499A603E6}" type="datetimeFigureOut">
              <a:rPr lang="en-US" smtClean="0"/>
              <a:pPr/>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35312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55" indent="0" algn="ctr">
              <a:buNone/>
              <a:defRPr>
                <a:solidFill>
                  <a:schemeClr val="tx1">
                    <a:tint val="75000"/>
                  </a:schemeClr>
                </a:solidFill>
              </a:defRPr>
            </a:lvl2pPr>
            <a:lvl3pPr marL="913710" indent="0" algn="ctr">
              <a:buNone/>
              <a:defRPr>
                <a:solidFill>
                  <a:schemeClr val="tx1">
                    <a:tint val="75000"/>
                  </a:schemeClr>
                </a:solidFill>
              </a:defRPr>
            </a:lvl3pPr>
            <a:lvl4pPr marL="1370564" indent="0" algn="ctr">
              <a:buNone/>
              <a:defRPr>
                <a:solidFill>
                  <a:schemeClr val="tx1">
                    <a:tint val="75000"/>
                  </a:schemeClr>
                </a:solidFill>
              </a:defRPr>
            </a:lvl4pPr>
            <a:lvl5pPr marL="1827418" indent="0" algn="ctr">
              <a:buNone/>
              <a:defRPr>
                <a:solidFill>
                  <a:schemeClr val="tx1">
                    <a:tint val="75000"/>
                  </a:schemeClr>
                </a:solidFill>
              </a:defRPr>
            </a:lvl5pPr>
            <a:lvl6pPr marL="2284273" indent="0" algn="ctr">
              <a:buNone/>
              <a:defRPr>
                <a:solidFill>
                  <a:schemeClr val="tx1">
                    <a:tint val="75000"/>
                  </a:schemeClr>
                </a:solidFill>
              </a:defRPr>
            </a:lvl6pPr>
            <a:lvl7pPr marL="2741129" indent="0" algn="ctr">
              <a:buNone/>
              <a:defRPr>
                <a:solidFill>
                  <a:schemeClr val="tx1">
                    <a:tint val="75000"/>
                  </a:schemeClr>
                </a:solidFill>
              </a:defRPr>
            </a:lvl7pPr>
            <a:lvl8pPr marL="3197980" indent="0" algn="ctr">
              <a:buNone/>
              <a:defRPr>
                <a:solidFill>
                  <a:schemeClr val="tx1">
                    <a:tint val="75000"/>
                  </a:schemeClr>
                </a:solidFill>
              </a:defRPr>
            </a:lvl8pPr>
            <a:lvl9pPr marL="3654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961538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723580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855" indent="0">
              <a:buNone/>
              <a:defRPr sz="1800">
                <a:solidFill>
                  <a:schemeClr val="tx1">
                    <a:tint val="75000"/>
                  </a:schemeClr>
                </a:solidFill>
              </a:defRPr>
            </a:lvl2pPr>
            <a:lvl3pPr marL="913710" indent="0">
              <a:buNone/>
              <a:defRPr sz="1600">
                <a:solidFill>
                  <a:schemeClr val="tx1">
                    <a:tint val="75000"/>
                  </a:schemeClr>
                </a:solidFill>
              </a:defRPr>
            </a:lvl3pPr>
            <a:lvl4pPr marL="1370564" indent="0">
              <a:buNone/>
              <a:defRPr sz="1400">
                <a:solidFill>
                  <a:schemeClr val="tx1">
                    <a:tint val="75000"/>
                  </a:schemeClr>
                </a:solidFill>
              </a:defRPr>
            </a:lvl4pPr>
            <a:lvl5pPr marL="1827418" indent="0">
              <a:buNone/>
              <a:defRPr sz="1400">
                <a:solidFill>
                  <a:schemeClr val="tx1">
                    <a:tint val="75000"/>
                  </a:schemeClr>
                </a:solidFill>
              </a:defRPr>
            </a:lvl5pPr>
            <a:lvl6pPr marL="2284273" indent="0">
              <a:buNone/>
              <a:defRPr sz="1400">
                <a:solidFill>
                  <a:schemeClr val="tx1">
                    <a:tint val="75000"/>
                  </a:schemeClr>
                </a:solidFill>
              </a:defRPr>
            </a:lvl6pPr>
            <a:lvl7pPr marL="2741129" indent="0">
              <a:buNone/>
              <a:defRPr sz="1400">
                <a:solidFill>
                  <a:schemeClr val="tx1">
                    <a:tint val="75000"/>
                  </a:schemeClr>
                </a:solidFill>
              </a:defRPr>
            </a:lvl7pPr>
            <a:lvl8pPr marL="3197980" indent="0">
              <a:buNone/>
              <a:defRPr sz="1400">
                <a:solidFill>
                  <a:schemeClr val="tx1">
                    <a:tint val="75000"/>
                  </a:schemeClr>
                </a:solidFill>
              </a:defRPr>
            </a:lvl8pPr>
            <a:lvl9pPr marL="365483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484219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495698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855" indent="0">
              <a:buNone/>
              <a:defRPr sz="2000" b="1"/>
            </a:lvl2pPr>
            <a:lvl3pPr marL="913710" indent="0">
              <a:buNone/>
              <a:defRPr sz="1800" b="1"/>
            </a:lvl3pPr>
            <a:lvl4pPr marL="1370564" indent="0">
              <a:buNone/>
              <a:defRPr sz="1600" b="1"/>
            </a:lvl4pPr>
            <a:lvl5pPr marL="1827418" indent="0">
              <a:buNone/>
              <a:defRPr sz="1600" b="1"/>
            </a:lvl5pPr>
            <a:lvl6pPr marL="2284273" indent="0">
              <a:buNone/>
              <a:defRPr sz="1600" b="1"/>
            </a:lvl6pPr>
            <a:lvl7pPr marL="2741129" indent="0">
              <a:buNone/>
              <a:defRPr sz="1600" b="1"/>
            </a:lvl7pPr>
            <a:lvl8pPr marL="3197980" indent="0">
              <a:buNone/>
              <a:defRPr sz="1600" b="1"/>
            </a:lvl8pPr>
            <a:lvl9pPr marL="36548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6855" indent="0">
              <a:buNone/>
              <a:defRPr sz="2000" b="1"/>
            </a:lvl2pPr>
            <a:lvl3pPr marL="913710" indent="0">
              <a:buNone/>
              <a:defRPr sz="1800" b="1"/>
            </a:lvl3pPr>
            <a:lvl4pPr marL="1370564" indent="0">
              <a:buNone/>
              <a:defRPr sz="1600" b="1"/>
            </a:lvl4pPr>
            <a:lvl5pPr marL="1827418" indent="0">
              <a:buNone/>
              <a:defRPr sz="1600" b="1"/>
            </a:lvl5pPr>
            <a:lvl6pPr marL="2284273" indent="0">
              <a:buNone/>
              <a:defRPr sz="1600" b="1"/>
            </a:lvl6pPr>
            <a:lvl7pPr marL="2741129" indent="0">
              <a:buNone/>
              <a:defRPr sz="1600" b="1"/>
            </a:lvl7pPr>
            <a:lvl8pPr marL="3197980" indent="0">
              <a:buNone/>
              <a:defRPr sz="1600" b="1"/>
            </a:lvl8pPr>
            <a:lvl9pPr marL="36548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5041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4136753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146116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0"/>
            <a:ext cx="3008313" cy="4691063"/>
          </a:xfrm>
        </p:spPr>
        <p:txBody>
          <a:bodyPr/>
          <a:lstStyle>
            <a:lvl1pPr marL="0" indent="0">
              <a:buNone/>
              <a:defRPr sz="1400"/>
            </a:lvl1pPr>
            <a:lvl2pPr marL="456855" indent="0">
              <a:buNone/>
              <a:defRPr sz="1200"/>
            </a:lvl2pPr>
            <a:lvl3pPr marL="913710" indent="0">
              <a:buNone/>
              <a:defRPr sz="1000"/>
            </a:lvl3pPr>
            <a:lvl4pPr marL="1370564" indent="0">
              <a:buNone/>
              <a:defRPr sz="900"/>
            </a:lvl4pPr>
            <a:lvl5pPr marL="1827418" indent="0">
              <a:buNone/>
              <a:defRPr sz="900"/>
            </a:lvl5pPr>
            <a:lvl6pPr marL="2284273" indent="0">
              <a:buNone/>
              <a:defRPr sz="900"/>
            </a:lvl6pPr>
            <a:lvl7pPr marL="2741129" indent="0">
              <a:buNone/>
              <a:defRPr sz="900"/>
            </a:lvl7pPr>
            <a:lvl8pPr marL="3197980" indent="0">
              <a:buNone/>
              <a:defRPr sz="900"/>
            </a:lvl8pPr>
            <a:lvl9pPr marL="365483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8907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AD4CA-ADE9-40A2-9DF1-1D1499A603E6}" type="datetimeFigureOut">
              <a:rPr lang="en-US" smtClean="0"/>
              <a:pPr/>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2700904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55" indent="0">
              <a:buNone/>
              <a:defRPr sz="2800"/>
            </a:lvl2pPr>
            <a:lvl3pPr marL="913710" indent="0">
              <a:buNone/>
              <a:defRPr sz="2400"/>
            </a:lvl3pPr>
            <a:lvl4pPr marL="1370564" indent="0">
              <a:buNone/>
              <a:defRPr sz="2000"/>
            </a:lvl4pPr>
            <a:lvl5pPr marL="1827418" indent="0">
              <a:buNone/>
              <a:defRPr sz="2000"/>
            </a:lvl5pPr>
            <a:lvl6pPr marL="2284273" indent="0">
              <a:buNone/>
              <a:defRPr sz="2000"/>
            </a:lvl6pPr>
            <a:lvl7pPr marL="2741129" indent="0">
              <a:buNone/>
              <a:defRPr sz="2000"/>
            </a:lvl7pPr>
            <a:lvl8pPr marL="3197980" indent="0">
              <a:buNone/>
              <a:defRPr sz="2000"/>
            </a:lvl8pPr>
            <a:lvl9pPr marL="3654838"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55" indent="0">
              <a:buNone/>
              <a:defRPr sz="1200"/>
            </a:lvl2pPr>
            <a:lvl3pPr marL="913710" indent="0">
              <a:buNone/>
              <a:defRPr sz="1000"/>
            </a:lvl3pPr>
            <a:lvl4pPr marL="1370564" indent="0">
              <a:buNone/>
              <a:defRPr sz="900"/>
            </a:lvl4pPr>
            <a:lvl5pPr marL="1827418" indent="0">
              <a:buNone/>
              <a:defRPr sz="900"/>
            </a:lvl5pPr>
            <a:lvl6pPr marL="2284273" indent="0">
              <a:buNone/>
              <a:defRPr sz="900"/>
            </a:lvl6pPr>
            <a:lvl7pPr marL="2741129" indent="0">
              <a:buNone/>
              <a:defRPr sz="900"/>
            </a:lvl7pPr>
            <a:lvl8pPr marL="3197980" indent="0">
              <a:buNone/>
              <a:defRPr sz="900"/>
            </a:lvl8pPr>
            <a:lvl9pPr marL="365483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93603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328199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5646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855" indent="0">
              <a:buNone/>
              <a:defRPr sz="1800">
                <a:solidFill>
                  <a:schemeClr val="tx1">
                    <a:tint val="75000"/>
                  </a:schemeClr>
                </a:solidFill>
              </a:defRPr>
            </a:lvl2pPr>
            <a:lvl3pPr marL="913710" indent="0">
              <a:buNone/>
              <a:defRPr sz="1600">
                <a:solidFill>
                  <a:schemeClr val="tx1">
                    <a:tint val="75000"/>
                  </a:schemeClr>
                </a:solidFill>
              </a:defRPr>
            </a:lvl3pPr>
            <a:lvl4pPr marL="1370564" indent="0">
              <a:buNone/>
              <a:defRPr sz="1400">
                <a:solidFill>
                  <a:schemeClr val="tx1">
                    <a:tint val="75000"/>
                  </a:schemeClr>
                </a:solidFill>
              </a:defRPr>
            </a:lvl4pPr>
            <a:lvl5pPr marL="1827418" indent="0">
              <a:buNone/>
              <a:defRPr sz="1400">
                <a:solidFill>
                  <a:schemeClr val="tx1">
                    <a:tint val="75000"/>
                  </a:schemeClr>
                </a:solidFill>
              </a:defRPr>
            </a:lvl5pPr>
            <a:lvl6pPr marL="2284273" indent="0">
              <a:buNone/>
              <a:defRPr sz="1400">
                <a:solidFill>
                  <a:schemeClr val="tx1">
                    <a:tint val="75000"/>
                  </a:schemeClr>
                </a:solidFill>
              </a:defRPr>
            </a:lvl6pPr>
            <a:lvl7pPr marL="2741129" indent="0">
              <a:buNone/>
              <a:defRPr sz="1400">
                <a:solidFill>
                  <a:schemeClr val="tx1">
                    <a:tint val="75000"/>
                  </a:schemeClr>
                </a:solidFill>
              </a:defRPr>
            </a:lvl7pPr>
            <a:lvl8pPr marL="3197980" indent="0">
              <a:buNone/>
              <a:defRPr sz="1400">
                <a:solidFill>
                  <a:schemeClr val="tx1">
                    <a:tint val="75000"/>
                  </a:schemeClr>
                </a:solidFill>
              </a:defRPr>
            </a:lvl8pPr>
            <a:lvl9pPr marL="365483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3AD4CA-ADE9-40A2-9DF1-1D1499A603E6}" type="datetimeFigureOut">
              <a:rPr lang="en-US" smtClean="0"/>
              <a:pPr/>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225384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3AD4CA-ADE9-40A2-9DF1-1D1499A603E6}" type="datetimeFigureOut">
              <a:rPr lang="en-US" smtClean="0"/>
              <a:pPr/>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73781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855" indent="0">
              <a:buNone/>
              <a:defRPr sz="2000" b="1"/>
            </a:lvl2pPr>
            <a:lvl3pPr marL="913710" indent="0">
              <a:buNone/>
              <a:defRPr sz="1800" b="1"/>
            </a:lvl3pPr>
            <a:lvl4pPr marL="1370564" indent="0">
              <a:buNone/>
              <a:defRPr sz="1600" b="1"/>
            </a:lvl4pPr>
            <a:lvl5pPr marL="1827418" indent="0">
              <a:buNone/>
              <a:defRPr sz="1600" b="1"/>
            </a:lvl5pPr>
            <a:lvl6pPr marL="2284273" indent="0">
              <a:buNone/>
              <a:defRPr sz="1600" b="1"/>
            </a:lvl6pPr>
            <a:lvl7pPr marL="2741129" indent="0">
              <a:buNone/>
              <a:defRPr sz="1600" b="1"/>
            </a:lvl7pPr>
            <a:lvl8pPr marL="3197980" indent="0">
              <a:buNone/>
              <a:defRPr sz="1600" b="1"/>
            </a:lvl8pPr>
            <a:lvl9pPr marL="36548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6855" indent="0">
              <a:buNone/>
              <a:defRPr sz="2000" b="1"/>
            </a:lvl2pPr>
            <a:lvl3pPr marL="913710" indent="0">
              <a:buNone/>
              <a:defRPr sz="1800" b="1"/>
            </a:lvl3pPr>
            <a:lvl4pPr marL="1370564" indent="0">
              <a:buNone/>
              <a:defRPr sz="1600" b="1"/>
            </a:lvl4pPr>
            <a:lvl5pPr marL="1827418" indent="0">
              <a:buNone/>
              <a:defRPr sz="1600" b="1"/>
            </a:lvl5pPr>
            <a:lvl6pPr marL="2284273" indent="0">
              <a:buNone/>
              <a:defRPr sz="1600" b="1"/>
            </a:lvl6pPr>
            <a:lvl7pPr marL="2741129" indent="0">
              <a:buNone/>
              <a:defRPr sz="1600" b="1"/>
            </a:lvl7pPr>
            <a:lvl8pPr marL="3197980" indent="0">
              <a:buNone/>
              <a:defRPr sz="1600" b="1"/>
            </a:lvl8pPr>
            <a:lvl9pPr marL="36548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3AD4CA-ADE9-40A2-9DF1-1D1499A603E6}" type="datetimeFigureOut">
              <a:rPr lang="en-US" smtClean="0"/>
              <a:pPr/>
              <a:t>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119988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3AD4CA-ADE9-40A2-9DF1-1D1499A603E6}" type="datetimeFigureOut">
              <a:rPr lang="en-US" smtClean="0"/>
              <a:pPr/>
              <a:t>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35687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AD4CA-ADE9-40A2-9DF1-1D1499A603E6}" type="datetimeFigureOut">
              <a:rPr lang="en-US" smtClean="0"/>
              <a:pPr/>
              <a:t>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21716293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0"/>
            <a:ext cx="3008313" cy="4691063"/>
          </a:xfrm>
        </p:spPr>
        <p:txBody>
          <a:bodyPr/>
          <a:lstStyle>
            <a:lvl1pPr marL="0" indent="0">
              <a:buNone/>
              <a:defRPr sz="1400"/>
            </a:lvl1pPr>
            <a:lvl2pPr marL="456855" indent="0">
              <a:buNone/>
              <a:defRPr sz="1200"/>
            </a:lvl2pPr>
            <a:lvl3pPr marL="913710" indent="0">
              <a:buNone/>
              <a:defRPr sz="1000"/>
            </a:lvl3pPr>
            <a:lvl4pPr marL="1370564" indent="0">
              <a:buNone/>
              <a:defRPr sz="900"/>
            </a:lvl4pPr>
            <a:lvl5pPr marL="1827418" indent="0">
              <a:buNone/>
              <a:defRPr sz="900"/>
            </a:lvl5pPr>
            <a:lvl6pPr marL="2284273" indent="0">
              <a:buNone/>
              <a:defRPr sz="900"/>
            </a:lvl6pPr>
            <a:lvl7pPr marL="2741129" indent="0">
              <a:buNone/>
              <a:defRPr sz="900"/>
            </a:lvl7pPr>
            <a:lvl8pPr marL="3197980" indent="0">
              <a:buNone/>
              <a:defRPr sz="900"/>
            </a:lvl8pPr>
            <a:lvl9pPr marL="365483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AD4CA-ADE9-40A2-9DF1-1D1499A603E6}" type="datetimeFigureOut">
              <a:rPr lang="en-US" smtClean="0"/>
              <a:pPr/>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91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55" indent="0">
              <a:buNone/>
              <a:defRPr sz="2800"/>
            </a:lvl2pPr>
            <a:lvl3pPr marL="913710" indent="0">
              <a:buNone/>
              <a:defRPr sz="2400"/>
            </a:lvl3pPr>
            <a:lvl4pPr marL="1370564" indent="0">
              <a:buNone/>
              <a:defRPr sz="2000"/>
            </a:lvl4pPr>
            <a:lvl5pPr marL="1827418" indent="0">
              <a:buNone/>
              <a:defRPr sz="2000"/>
            </a:lvl5pPr>
            <a:lvl6pPr marL="2284273" indent="0">
              <a:buNone/>
              <a:defRPr sz="2000"/>
            </a:lvl6pPr>
            <a:lvl7pPr marL="2741129" indent="0">
              <a:buNone/>
              <a:defRPr sz="2000"/>
            </a:lvl7pPr>
            <a:lvl8pPr marL="3197980" indent="0">
              <a:buNone/>
              <a:defRPr sz="2000"/>
            </a:lvl8pPr>
            <a:lvl9pPr marL="3654838"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55" indent="0">
              <a:buNone/>
              <a:defRPr sz="1200"/>
            </a:lvl2pPr>
            <a:lvl3pPr marL="913710" indent="0">
              <a:buNone/>
              <a:defRPr sz="1000"/>
            </a:lvl3pPr>
            <a:lvl4pPr marL="1370564" indent="0">
              <a:buNone/>
              <a:defRPr sz="900"/>
            </a:lvl4pPr>
            <a:lvl5pPr marL="1827418" indent="0">
              <a:buNone/>
              <a:defRPr sz="900"/>
            </a:lvl5pPr>
            <a:lvl6pPr marL="2284273" indent="0">
              <a:buNone/>
              <a:defRPr sz="900"/>
            </a:lvl6pPr>
            <a:lvl7pPr marL="2741129" indent="0">
              <a:buNone/>
              <a:defRPr sz="900"/>
            </a:lvl7pPr>
            <a:lvl8pPr marL="3197980" indent="0">
              <a:buNone/>
              <a:defRPr sz="900"/>
            </a:lvl8pPr>
            <a:lvl9pPr marL="365483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AD4CA-ADE9-40A2-9DF1-1D1499A603E6}" type="datetimeFigureOut">
              <a:rPr lang="en-US" smtClean="0"/>
              <a:pPr/>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378226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370" tIns="45685" rIns="91370" bIns="4568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370" tIns="45685" rIns="91370" bIns="456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370" tIns="45685" rIns="91370" bIns="45685" rtlCol="0" anchor="ctr"/>
          <a:lstStyle>
            <a:lvl1pPr algn="l">
              <a:defRPr sz="1200">
                <a:solidFill>
                  <a:schemeClr val="tx1">
                    <a:tint val="75000"/>
                  </a:schemeClr>
                </a:solidFill>
              </a:defRPr>
            </a:lvl1pPr>
          </a:lstStyle>
          <a:p>
            <a:fld id="{673AD4CA-ADE9-40A2-9DF1-1D1499A603E6}" type="datetimeFigureOut">
              <a:rPr lang="en-US" smtClean="0"/>
              <a:pPr/>
              <a:t>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70" tIns="45685" rIns="91370" bIns="45685"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70" tIns="45685" rIns="91370" bIns="45685" rtlCol="0" anchor="ctr"/>
          <a:lstStyle>
            <a:lvl1pPr algn="r">
              <a:defRPr sz="1200">
                <a:solidFill>
                  <a:schemeClr val="tx1">
                    <a:tint val="75000"/>
                  </a:schemeClr>
                </a:solidFill>
              </a:defRPr>
            </a:lvl1pPr>
          </a:lstStyle>
          <a:p>
            <a:fld id="{41B403DD-FD17-40D2-BEB1-02A7A1493B9D}" type="slidenum">
              <a:rPr lang="en-US" smtClean="0"/>
              <a:pPr/>
              <a:t>‹#›</a:t>
            </a:fld>
            <a:endParaRPr lang="en-US"/>
          </a:p>
        </p:txBody>
      </p:sp>
    </p:spTree>
    <p:extLst>
      <p:ext uri="{BB962C8B-B14F-4D97-AF65-F5344CB8AC3E}">
        <p14:creationId xmlns="" xmlns:p14="http://schemas.microsoft.com/office/powerpoint/2010/main" val="224567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710" rtl="0" eaLnBrk="1" latinLnBrk="0" hangingPunct="1">
        <a:spcBef>
          <a:spcPct val="0"/>
        </a:spcBef>
        <a:buNone/>
        <a:defRPr sz="4400" kern="1200">
          <a:solidFill>
            <a:schemeClr val="tx1"/>
          </a:solidFill>
          <a:latin typeface="+mj-lt"/>
          <a:ea typeface="+mj-ea"/>
          <a:cs typeface="+mj-cs"/>
        </a:defRPr>
      </a:lvl1pPr>
    </p:titleStyle>
    <p:bodyStyle>
      <a:lvl1pPr marL="342640" indent="-342640" algn="l" defTabSz="9137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389" indent="-285535" algn="l" defTabSz="9137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135" indent="-228425" algn="l" defTabSz="9137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991"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845"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2700"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555"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410"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264"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710" rtl="0" eaLnBrk="1" latinLnBrk="0" hangingPunct="1">
        <a:defRPr sz="1800" kern="1200">
          <a:solidFill>
            <a:schemeClr val="tx1"/>
          </a:solidFill>
          <a:latin typeface="+mn-lt"/>
          <a:ea typeface="+mn-ea"/>
          <a:cs typeface="+mn-cs"/>
        </a:defRPr>
      </a:lvl1pPr>
      <a:lvl2pPr marL="456855" algn="l" defTabSz="913710" rtl="0" eaLnBrk="1" latinLnBrk="0" hangingPunct="1">
        <a:defRPr sz="1800" kern="1200">
          <a:solidFill>
            <a:schemeClr val="tx1"/>
          </a:solidFill>
          <a:latin typeface="+mn-lt"/>
          <a:ea typeface="+mn-ea"/>
          <a:cs typeface="+mn-cs"/>
        </a:defRPr>
      </a:lvl2pPr>
      <a:lvl3pPr marL="913710" algn="l" defTabSz="913710" rtl="0" eaLnBrk="1" latinLnBrk="0" hangingPunct="1">
        <a:defRPr sz="1800" kern="1200">
          <a:solidFill>
            <a:schemeClr val="tx1"/>
          </a:solidFill>
          <a:latin typeface="+mn-lt"/>
          <a:ea typeface="+mn-ea"/>
          <a:cs typeface="+mn-cs"/>
        </a:defRPr>
      </a:lvl3pPr>
      <a:lvl4pPr marL="1370564" algn="l" defTabSz="913710" rtl="0" eaLnBrk="1" latinLnBrk="0" hangingPunct="1">
        <a:defRPr sz="1800" kern="1200">
          <a:solidFill>
            <a:schemeClr val="tx1"/>
          </a:solidFill>
          <a:latin typeface="+mn-lt"/>
          <a:ea typeface="+mn-ea"/>
          <a:cs typeface="+mn-cs"/>
        </a:defRPr>
      </a:lvl4pPr>
      <a:lvl5pPr marL="1827418" algn="l" defTabSz="913710" rtl="0" eaLnBrk="1" latinLnBrk="0" hangingPunct="1">
        <a:defRPr sz="1800" kern="1200">
          <a:solidFill>
            <a:schemeClr val="tx1"/>
          </a:solidFill>
          <a:latin typeface="+mn-lt"/>
          <a:ea typeface="+mn-ea"/>
          <a:cs typeface="+mn-cs"/>
        </a:defRPr>
      </a:lvl5pPr>
      <a:lvl6pPr marL="2284273" algn="l" defTabSz="913710" rtl="0" eaLnBrk="1" latinLnBrk="0" hangingPunct="1">
        <a:defRPr sz="1800" kern="1200">
          <a:solidFill>
            <a:schemeClr val="tx1"/>
          </a:solidFill>
          <a:latin typeface="+mn-lt"/>
          <a:ea typeface="+mn-ea"/>
          <a:cs typeface="+mn-cs"/>
        </a:defRPr>
      </a:lvl6pPr>
      <a:lvl7pPr marL="2741129" algn="l" defTabSz="913710" rtl="0" eaLnBrk="1" latinLnBrk="0" hangingPunct="1">
        <a:defRPr sz="1800" kern="1200">
          <a:solidFill>
            <a:schemeClr val="tx1"/>
          </a:solidFill>
          <a:latin typeface="+mn-lt"/>
          <a:ea typeface="+mn-ea"/>
          <a:cs typeface="+mn-cs"/>
        </a:defRPr>
      </a:lvl7pPr>
      <a:lvl8pPr marL="3197980" algn="l" defTabSz="913710" rtl="0" eaLnBrk="1" latinLnBrk="0" hangingPunct="1">
        <a:defRPr sz="1800" kern="1200">
          <a:solidFill>
            <a:schemeClr val="tx1"/>
          </a:solidFill>
          <a:latin typeface="+mn-lt"/>
          <a:ea typeface="+mn-ea"/>
          <a:cs typeface="+mn-cs"/>
        </a:defRPr>
      </a:lvl8pPr>
      <a:lvl9pPr marL="3654838" algn="l" defTabSz="91371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370" tIns="45685" rIns="91370" bIns="4568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370" tIns="45685" rIns="91370" bIns="456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370" tIns="45685" rIns="91370" bIns="45685" rtlCol="0" anchor="ctr"/>
          <a:lstStyle>
            <a:lvl1pPr algn="l">
              <a:defRPr sz="1200">
                <a:solidFill>
                  <a:schemeClr val="tx1">
                    <a:tint val="75000"/>
                  </a:schemeClr>
                </a:solidFill>
              </a:defRPr>
            </a:lvl1pPr>
          </a:lstStyle>
          <a:p>
            <a:pPr>
              <a:defRPr/>
            </a:pPr>
            <a:fld id="{63F1355C-B408-4DB3-9113-2B1262F95BB5}" type="datetimeFigureOut">
              <a:rPr lang="en-US" smtClean="0">
                <a:solidFill>
                  <a:prstClr val="black">
                    <a:tint val="75000"/>
                  </a:prstClr>
                </a:solidFill>
              </a:rPr>
              <a:pPr>
                <a:defRPr/>
              </a:pPr>
              <a:t>2/1/2020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70" tIns="45685" rIns="91370" bIns="45685"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70" tIns="45685" rIns="91370" bIns="45685" rtlCol="0" anchor="ctr"/>
          <a:lstStyle>
            <a:lvl1pPr algn="r">
              <a:defRPr sz="1200">
                <a:solidFill>
                  <a:schemeClr val="tx1">
                    <a:tint val="75000"/>
                  </a:schemeClr>
                </a:solidFill>
              </a:defRPr>
            </a:lvl1pPr>
          </a:lstStyle>
          <a:p>
            <a:pPr>
              <a:defRPr/>
            </a:pPr>
            <a:fld id="{38E57778-E0C5-4E6C-B44B-DA0BB40C538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259292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3710" rtl="0" eaLnBrk="1" latinLnBrk="0" hangingPunct="1">
        <a:spcBef>
          <a:spcPct val="0"/>
        </a:spcBef>
        <a:buNone/>
        <a:defRPr sz="4400" kern="1200">
          <a:solidFill>
            <a:schemeClr val="tx1"/>
          </a:solidFill>
          <a:latin typeface="+mj-lt"/>
          <a:ea typeface="+mj-ea"/>
          <a:cs typeface="+mj-cs"/>
        </a:defRPr>
      </a:lvl1pPr>
    </p:titleStyle>
    <p:bodyStyle>
      <a:lvl1pPr marL="342640" indent="-342640" algn="l" defTabSz="91371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389" indent="-285535" algn="l" defTabSz="91371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135" indent="-228425" algn="l" defTabSz="91371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991"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845"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2700"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555"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410"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264" indent="-228425" algn="l" defTabSz="91371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710" rtl="0" eaLnBrk="1" latinLnBrk="0" hangingPunct="1">
        <a:defRPr sz="1800" kern="1200">
          <a:solidFill>
            <a:schemeClr val="tx1"/>
          </a:solidFill>
          <a:latin typeface="+mn-lt"/>
          <a:ea typeface="+mn-ea"/>
          <a:cs typeface="+mn-cs"/>
        </a:defRPr>
      </a:lvl1pPr>
      <a:lvl2pPr marL="456855" algn="l" defTabSz="913710" rtl="0" eaLnBrk="1" latinLnBrk="0" hangingPunct="1">
        <a:defRPr sz="1800" kern="1200">
          <a:solidFill>
            <a:schemeClr val="tx1"/>
          </a:solidFill>
          <a:latin typeface="+mn-lt"/>
          <a:ea typeface="+mn-ea"/>
          <a:cs typeface="+mn-cs"/>
        </a:defRPr>
      </a:lvl2pPr>
      <a:lvl3pPr marL="913710" algn="l" defTabSz="913710" rtl="0" eaLnBrk="1" latinLnBrk="0" hangingPunct="1">
        <a:defRPr sz="1800" kern="1200">
          <a:solidFill>
            <a:schemeClr val="tx1"/>
          </a:solidFill>
          <a:latin typeface="+mn-lt"/>
          <a:ea typeface="+mn-ea"/>
          <a:cs typeface="+mn-cs"/>
        </a:defRPr>
      </a:lvl3pPr>
      <a:lvl4pPr marL="1370564" algn="l" defTabSz="913710" rtl="0" eaLnBrk="1" latinLnBrk="0" hangingPunct="1">
        <a:defRPr sz="1800" kern="1200">
          <a:solidFill>
            <a:schemeClr val="tx1"/>
          </a:solidFill>
          <a:latin typeface="+mn-lt"/>
          <a:ea typeface="+mn-ea"/>
          <a:cs typeface="+mn-cs"/>
        </a:defRPr>
      </a:lvl4pPr>
      <a:lvl5pPr marL="1827418" algn="l" defTabSz="913710" rtl="0" eaLnBrk="1" latinLnBrk="0" hangingPunct="1">
        <a:defRPr sz="1800" kern="1200">
          <a:solidFill>
            <a:schemeClr val="tx1"/>
          </a:solidFill>
          <a:latin typeface="+mn-lt"/>
          <a:ea typeface="+mn-ea"/>
          <a:cs typeface="+mn-cs"/>
        </a:defRPr>
      </a:lvl5pPr>
      <a:lvl6pPr marL="2284273" algn="l" defTabSz="913710" rtl="0" eaLnBrk="1" latinLnBrk="0" hangingPunct="1">
        <a:defRPr sz="1800" kern="1200">
          <a:solidFill>
            <a:schemeClr val="tx1"/>
          </a:solidFill>
          <a:latin typeface="+mn-lt"/>
          <a:ea typeface="+mn-ea"/>
          <a:cs typeface="+mn-cs"/>
        </a:defRPr>
      </a:lvl6pPr>
      <a:lvl7pPr marL="2741129" algn="l" defTabSz="913710" rtl="0" eaLnBrk="1" latinLnBrk="0" hangingPunct="1">
        <a:defRPr sz="1800" kern="1200">
          <a:solidFill>
            <a:schemeClr val="tx1"/>
          </a:solidFill>
          <a:latin typeface="+mn-lt"/>
          <a:ea typeface="+mn-ea"/>
          <a:cs typeface="+mn-cs"/>
        </a:defRPr>
      </a:lvl7pPr>
      <a:lvl8pPr marL="3197980" algn="l" defTabSz="913710" rtl="0" eaLnBrk="1" latinLnBrk="0" hangingPunct="1">
        <a:defRPr sz="1800" kern="1200">
          <a:solidFill>
            <a:schemeClr val="tx1"/>
          </a:solidFill>
          <a:latin typeface="+mn-lt"/>
          <a:ea typeface="+mn-ea"/>
          <a:cs typeface="+mn-cs"/>
        </a:defRPr>
      </a:lvl8pPr>
      <a:lvl9pPr marL="3654838" algn="l" defTabSz="9137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mailto:abcd123@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04800" y="3200400"/>
            <a:ext cx="8534400" cy="3390900"/>
          </a:xfrm>
          <a:prstGeom prst="rect">
            <a:avLst/>
          </a:prstGeom>
        </p:spPr>
      </p:pic>
      <p:sp>
        <p:nvSpPr>
          <p:cNvPr id="2" name="TextBox 1"/>
          <p:cNvSpPr txBox="1"/>
          <p:nvPr/>
        </p:nvSpPr>
        <p:spPr>
          <a:xfrm>
            <a:off x="304800" y="457200"/>
            <a:ext cx="8686800" cy="2743200"/>
          </a:xfrm>
          <a:prstGeom prst="rect">
            <a:avLst/>
          </a:prstGeom>
          <a:noFill/>
          <a:scene3d>
            <a:camera prst="perspectiveFront"/>
            <a:lightRig rig="threePt" dir="t"/>
          </a:scene3d>
        </p:spPr>
        <p:txBody>
          <a:bodyPr wrap="square" lIns="91370" tIns="45685" rIns="91370" bIns="45685" rtlCol="0">
            <a:prstTxWarp prst="textPlain">
              <a:avLst/>
            </a:prstTxWarp>
            <a:spAutoFit/>
          </a:bodyPr>
          <a:lstStyle/>
          <a:p>
            <a:r>
              <a:rPr lang="en-US" sz="16600" b="1" dirty="0">
                <a:ln w="1905"/>
                <a:solidFill>
                  <a:srgbClr val="FF0000"/>
                </a:solidFill>
                <a:effectLst>
                  <a:innerShdw blurRad="69850" dist="43180" dir="5400000">
                    <a:srgbClr val="000000">
                      <a:alpha val="65000"/>
                    </a:srgbClr>
                  </a:innerShdw>
                </a:effectLst>
              </a:rPr>
              <a:t>Welcome</a:t>
            </a:r>
          </a:p>
        </p:txBody>
      </p:sp>
    </p:spTree>
    <p:extLst>
      <p:ext uri="{BB962C8B-B14F-4D97-AF65-F5344CB8AC3E}">
        <p14:creationId xmlns="" xmlns:p14="http://schemas.microsoft.com/office/powerpoint/2010/main" val="1940966723"/>
      </p:ext>
    </p:extLst>
  </p:cSld>
  <p:clrMapOvr>
    <a:masterClrMapping/>
  </p:clrMapOvr>
  <mc:AlternateContent xmlns:mc="http://schemas.openxmlformats.org/markup-compatibility/2006">
    <mc:Choice xmlns="" xmlns:p14="http://schemas.microsoft.com/office/powerpoint/2010/main" Requires="p14">
      <p:transition spd="slow" p14:dur="1500">
        <p14:ripple dir="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077200" cy="3754803"/>
          </a:xfrm>
          <a:prstGeom prst="rect">
            <a:avLst/>
          </a:prstGeom>
          <a:noFill/>
        </p:spPr>
        <p:txBody>
          <a:bodyPr wrap="square" lIns="91370" tIns="45685" rIns="91370" bIns="45685" rtlCol="0">
            <a:spAutoFit/>
          </a:bodyPr>
          <a:lstStyle/>
          <a:p>
            <a:r>
              <a:rPr lang="en-US" sz="4000" dirty="0">
                <a:solidFill>
                  <a:srgbClr val="7030A0"/>
                </a:solidFill>
              </a:rPr>
              <a:t>There will be 4 open ended question</a:t>
            </a:r>
          </a:p>
          <a:p>
            <a:pPr marL="285535" indent="-285535">
              <a:buFont typeface="Wingdings" pitchFamily="2" charset="2"/>
              <a:buChar char="Ø"/>
            </a:pPr>
            <a:r>
              <a:rPr lang="en-US" sz="3600" dirty="0">
                <a:solidFill>
                  <a:srgbClr val="FF0000"/>
                </a:solidFill>
              </a:rPr>
              <a:t> One will be correct answer---</a:t>
            </a:r>
          </a:p>
          <a:p>
            <a:pPr marL="285535" indent="-285535">
              <a:buFont typeface="Wingdings" pitchFamily="2" charset="2"/>
              <a:buChar char="Ø"/>
            </a:pPr>
            <a:r>
              <a:rPr lang="en-US" sz="3600" dirty="0">
                <a:solidFill>
                  <a:srgbClr val="002060"/>
                </a:solidFill>
              </a:rPr>
              <a:t>One will be recalling answer—</a:t>
            </a:r>
          </a:p>
          <a:p>
            <a:pPr marL="285535" indent="-285535">
              <a:buFont typeface="Wingdings" pitchFamily="2" charset="2"/>
              <a:buChar char="Ø"/>
            </a:pPr>
            <a:r>
              <a:rPr lang="en-US" sz="3600" dirty="0">
                <a:solidFill>
                  <a:srgbClr val="FF0000"/>
                </a:solidFill>
              </a:rPr>
              <a:t>One  question to check student’s understanding----</a:t>
            </a:r>
          </a:p>
          <a:p>
            <a:pPr marL="285535" indent="-285535">
              <a:buFont typeface="Wingdings" pitchFamily="2" charset="2"/>
              <a:buChar char="Ø"/>
            </a:pPr>
            <a:r>
              <a:rPr lang="en-US" sz="3600" dirty="0">
                <a:solidFill>
                  <a:srgbClr val="002060"/>
                </a:solidFill>
              </a:rPr>
              <a:t>One question for analyzing information--</a:t>
            </a:r>
          </a:p>
          <a:p>
            <a:endParaRPr lang="en-US" dirty="0"/>
          </a:p>
        </p:txBody>
      </p:sp>
    </p:spTree>
    <p:extLst>
      <p:ext uri="{BB962C8B-B14F-4D97-AF65-F5344CB8AC3E}">
        <p14:creationId xmlns="" xmlns:p14="http://schemas.microsoft.com/office/powerpoint/2010/main" val="1308506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2057402"/>
            <a:ext cx="7938654" cy="1938922"/>
          </a:xfrm>
          <a:prstGeom prst="rect">
            <a:avLst/>
          </a:prstGeom>
        </p:spPr>
        <p:txBody>
          <a:bodyPr wrap="square" lIns="91370" tIns="45685" rIns="91370" bIns="45685">
            <a:spAutoFit/>
          </a:bodyPr>
          <a:lstStyle/>
          <a:p>
            <a:pPr marL="274115" algn="just"/>
            <a:r>
              <a:rPr lang="en-US" sz="2400" b="1" dirty="0">
                <a:latin typeface="Book Antiqua" pitchFamily="18" charset="0"/>
                <a:ea typeface="Times New Roman"/>
              </a:rPr>
              <a:t>Health is the (a) ----- of our body and mind. It may be good or (b) --- . Good health means healthy body  (c) --- from diseases. It essential for everyone to (d) --- a happy life. If we are not in good  health, we cannot (e) --- on any activity in our life.</a:t>
            </a:r>
          </a:p>
        </p:txBody>
      </p:sp>
      <p:sp>
        <p:nvSpPr>
          <p:cNvPr id="4" name="Rectangle 3"/>
          <p:cNvSpPr/>
          <p:nvPr/>
        </p:nvSpPr>
        <p:spPr>
          <a:xfrm>
            <a:off x="734290" y="990600"/>
            <a:ext cx="7876310" cy="830926"/>
          </a:xfrm>
          <a:prstGeom prst="rect">
            <a:avLst/>
          </a:prstGeom>
        </p:spPr>
        <p:txBody>
          <a:bodyPr wrap="square" lIns="91370" tIns="45685" rIns="91370" bIns="45685">
            <a:spAutoFit/>
          </a:bodyPr>
          <a:lstStyle/>
          <a:p>
            <a:pPr algn="just"/>
            <a:r>
              <a:rPr lang="en-US" sz="2400" b="1" dirty="0">
                <a:solidFill>
                  <a:srgbClr val="C00000"/>
                </a:solidFill>
                <a:latin typeface="Times New Roman"/>
                <a:ea typeface="Times New Roman"/>
              </a:rPr>
              <a:t>3. Read the following text and fill in the gaps with</a:t>
            </a:r>
          </a:p>
          <a:p>
            <a:pPr algn="just"/>
            <a:r>
              <a:rPr lang="en-US" sz="2400" b="1" dirty="0">
                <a:solidFill>
                  <a:srgbClr val="C00000"/>
                </a:solidFill>
                <a:latin typeface="Times New Roman"/>
                <a:ea typeface="Times New Roman"/>
              </a:rPr>
              <a:t>    appropriate words to make it meaningful one.  1X5=5</a:t>
            </a:r>
            <a:endParaRPr lang="en-US" sz="2400" b="1" dirty="0">
              <a:solidFill>
                <a:srgbClr val="C00000"/>
              </a:solidFill>
            </a:endParaRPr>
          </a:p>
        </p:txBody>
      </p:sp>
    </p:spTree>
    <p:extLst>
      <p:ext uri="{BB962C8B-B14F-4D97-AF65-F5344CB8AC3E}">
        <p14:creationId xmlns="" xmlns:p14="http://schemas.microsoft.com/office/powerpoint/2010/main" val="314782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447800"/>
            <a:ext cx="7391400" cy="2895600"/>
          </a:xfrm>
          <a:prstGeom prst="rect">
            <a:avLst/>
          </a:prstGeom>
        </p:spPr>
        <p:txBody>
          <a:bodyPr wrap="square" lIns="91370" tIns="45685" rIns="91370" bIns="45685">
            <a:prstTxWarp prst="textPlain">
              <a:avLst/>
            </a:prstTxWarp>
            <a:spAutoFit/>
          </a:bodyPr>
          <a:lstStyle/>
          <a:p>
            <a:r>
              <a:rPr lang="en-US" b="1" dirty="0">
                <a:solidFill>
                  <a:srgbClr val="C00000"/>
                </a:solidFill>
                <a:latin typeface="Times New Roman"/>
                <a:ea typeface="Calibri"/>
              </a:rPr>
              <a:t>B: Unseen part</a:t>
            </a:r>
            <a:endParaRPr lang="en-US" dirty="0">
              <a:solidFill>
                <a:srgbClr val="C00000"/>
              </a:solidFill>
            </a:endParaRPr>
          </a:p>
        </p:txBody>
      </p:sp>
    </p:spTree>
    <p:extLst>
      <p:ext uri="{BB962C8B-B14F-4D97-AF65-F5344CB8AC3E}">
        <p14:creationId xmlns="" xmlns:p14="http://schemas.microsoft.com/office/powerpoint/2010/main" val="215814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304805"/>
            <a:ext cx="8305800" cy="6494015"/>
          </a:xfrm>
          <a:prstGeom prst="rect">
            <a:avLst/>
          </a:prstGeom>
        </p:spPr>
        <p:txBody>
          <a:bodyPr wrap="square" lIns="91370" tIns="45685" rIns="91370" bIns="45685">
            <a:spAutoFit/>
          </a:bodyPr>
          <a:lstStyle/>
          <a:p>
            <a:pPr marL="274115" algn="just"/>
            <a:r>
              <a:rPr lang="en-US" sz="2400" b="1" dirty="0">
                <a:solidFill>
                  <a:srgbClr val="FF0000"/>
                </a:solidFill>
                <a:latin typeface="Times New Roman"/>
                <a:ea typeface="BatangChe"/>
              </a:rPr>
              <a:t>Read  the following  passage  carefully and answer the   question    following it (4-5)   </a:t>
            </a:r>
            <a:endParaRPr lang="en-US" sz="2400" dirty="0">
              <a:latin typeface="Times New Roman"/>
              <a:ea typeface="Times New Roman"/>
            </a:endParaRPr>
          </a:p>
          <a:p>
            <a:pPr algn="just"/>
            <a:r>
              <a:rPr lang="en-US" sz="2300" b="1" dirty="0" err="1">
                <a:solidFill>
                  <a:srgbClr val="7030A0"/>
                </a:solidFill>
                <a:latin typeface="Times New Roman"/>
                <a:ea typeface="Times New Roman"/>
              </a:rPr>
              <a:t>Ferdousi</a:t>
            </a:r>
            <a:r>
              <a:rPr lang="en-US" sz="2300" b="1" dirty="0">
                <a:solidFill>
                  <a:srgbClr val="7030A0"/>
                </a:solidFill>
                <a:latin typeface="Times New Roman"/>
                <a:ea typeface="Times New Roman"/>
              </a:rPr>
              <a:t> , the great poet, had a very set hand.  Begun to write . He informed the sultan of writing something remarkable. Then he began </a:t>
            </a:r>
            <a:r>
              <a:rPr lang="en-US" sz="2300" b="1" dirty="0" err="1">
                <a:solidFill>
                  <a:srgbClr val="7030A0"/>
                </a:solidFill>
                <a:latin typeface="Times New Roman"/>
                <a:ea typeface="Times New Roman"/>
              </a:rPr>
              <a:t>towrite</a:t>
            </a:r>
            <a:r>
              <a:rPr lang="en-US" sz="2300" b="1" dirty="0">
                <a:solidFill>
                  <a:srgbClr val="7030A0"/>
                </a:solidFill>
                <a:latin typeface="Times New Roman"/>
                <a:ea typeface="Times New Roman"/>
              </a:rPr>
              <a:t> “ The </a:t>
            </a:r>
            <a:r>
              <a:rPr lang="en-US" sz="2300" b="1" dirty="0" err="1">
                <a:solidFill>
                  <a:srgbClr val="7030A0"/>
                </a:solidFill>
                <a:latin typeface="Times New Roman"/>
                <a:ea typeface="Times New Roman"/>
              </a:rPr>
              <a:t>Shahnama</a:t>
            </a:r>
            <a:r>
              <a:rPr lang="en-US" sz="2300" b="1" dirty="0">
                <a:solidFill>
                  <a:srgbClr val="7030A0"/>
                </a:solidFill>
                <a:latin typeface="Times New Roman"/>
                <a:ea typeface="Times New Roman"/>
              </a:rPr>
              <a:t>” in </a:t>
            </a:r>
            <a:r>
              <a:rPr lang="en-US" sz="2300" b="1" dirty="0" err="1">
                <a:solidFill>
                  <a:srgbClr val="7030A0"/>
                </a:solidFill>
                <a:latin typeface="Times New Roman"/>
                <a:ea typeface="Times New Roman"/>
              </a:rPr>
              <a:t>honour</a:t>
            </a:r>
            <a:r>
              <a:rPr lang="en-US" sz="2300" b="1" dirty="0">
                <a:solidFill>
                  <a:srgbClr val="7030A0"/>
                </a:solidFill>
                <a:latin typeface="Times New Roman"/>
                <a:ea typeface="Times New Roman"/>
              </a:rPr>
              <a:t> of Sultan Mahmud. The sultan promised to pay him of gold coin for each verse. But when the epic was finished , it was found to contain sixty thousand verses. When the epic was taken to him the Sultan now offered </a:t>
            </a:r>
            <a:r>
              <a:rPr lang="en-US" sz="2300" b="1" dirty="0" err="1">
                <a:solidFill>
                  <a:srgbClr val="7030A0"/>
                </a:solidFill>
                <a:latin typeface="Times New Roman"/>
                <a:ea typeface="Times New Roman"/>
              </a:rPr>
              <a:t>Ferdousi</a:t>
            </a:r>
            <a:r>
              <a:rPr lang="en-US" sz="2300" b="1" dirty="0">
                <a:solidFill>
                  <a:srgbClr val="7030A0"/>
                </a:solidFill>
                <a:latin typeface="Times New Roman"/>
                <a:ea typeface="Times New Roman"/>
              </a:rPr>
              <a:t> only sixty thousand pieces of silver instead of god coins. The poet refused to accept it. The Sultan repenting , sent him sixty thousand pieces of gold coins. But the messengers arrived too late. When the epic reached the poet’s house . they meet the dead body being carried out for burial. The messenger came out to the palace and reported the Sultan and the Sultan sat grave. He did not tell anything to anybody. Last of all, he called his </a:t>
            </a:r>
            <a:r>
              <a:rPr lang="en-US" sz="2300" b="1" dirty="0" err="1">
                <a:solidFill>
                  <a:srgbClr val="7030A0"/>
                </a:solidFill>
                <a:latin typeface="Times New Roman"/>
                <a:ea typeface="Times New Roman"/>
              </a:rPr>
              <a:t>countiers</a:t>
            </a:r>
            <a:r>
              <a:rPr lang="en-US" sz="2300" b="1" dirty="0">
                <a:solidFill>
                  <a:srgbClr val="7030A0"/>
                </a:solidFill>
                <a:latin typeface="Times New Roman"/>
                <a:ea typeface="Times New Roman"/>
              </a:rPr>
              <a:t> and asked them to accompany him. The Sultan went there to express his deep shock for the departed poet.</a:t>
            </a:r>
            <a:endParaRPr lang="en-US" sz="2300" b="1" dirty="0">
              <a:solidFill>
                <a:srgbClr val="7030A0"/>
              </a:solidFill>
            </a:endParaRPr>
          </a:p>
        </p:txBody>
      </p:sp>
    </p:spTree>
    <p:extLst>
      <p:ext uri="{BB962C8B-B14F-4D97-AF65-F5344CB8AC3E}">
        <p14:creationId xmlns="" xmlns:p14="http://schemas.microsoft.com/office/powerpoint/2010/main" val="107527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658630777"/>
              </p:ext>
            </p:extLst>
          </p:nvPr>
        </p:nvGraphicFramePr>
        <p:xfrm>
          <a:off x="457205" y="685800"/>
          <a:ext cx="8229601" cy="944880"/>
        </p:xfrm>
        <a:graphic>
          <a:graphicData uri="http://schemas.openxmlformats.org/drawingml/2006/table">
            <a:tbl>
              <a:tblPr firstRow="1" firstCol="1" bandRow="1">
                <a:tableStyleId>{2D5ABB26-0587-4C30-8999-92F81FD0307C}</a:tableStyleId>
              </a:tblPr>
              <a:tblGrid>
                <a:gridCol w="453006"/>
                <a:gridCol w="6795083"/>
                <a:gridCol w="981512"/>
              </a:tblGrid>
              <a:tr h="944880">
                <a:tc>
                  <a:txBody>
                    <a:bodyPr/>
                    <a:lstStyle/>
                    <a:p>
                      <a:pPr marL="0" marR="0">
                        <a:spcBef>
                          <a:spcPts val="0"/>
                        </a:spcBef>
                        <a:spcAft>
                          <a:spcPts val="0"/>
                        </a:spcAft>
                      </a:pPr>
                      <a:r>
                        <a:rPr lang="en-US" sz="2400" b="1" dirty="0" smtClean="0">
                          <a:solidFill>
                            <a:srgbClr val="FF0000"/>
                          </a:solidFill>
                          <a:effectLst/>
                        </a:rPr>
                        <a:t>4.</a:t>
                      </a:r>
                      <a:endParaRPr lang="en-US" sz="2400" b="1" dirty="0">
                        <a:solidFill>
                          <a:srgbClr val="FF0000"/>
                        </a:solidFill>
                        <a:effectLst/>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2400" b="1" dirty="0" smtClean="0">
                          <a:solidFill>
                            <a:srgbClr val="FF0000"/>
                          </a:solidFill>
                          <a:effectLst/>
                        </a:rPr>
                        <a:t>Complete the following table with the information given in the passage</a:t>
                      </a:r>
                      <a:endParaRPr lang="en-US" sz="2400" b="1" dirty="0">
                        <a:solidFill>
                          <a:srgbClr val="FF0000"/>
                        </a:solidFill>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b="1" dirty="0">
                          <a:solidFill>
                            <a:srgbClr val="FF0000"/>
                          </a:solidFill>
                          <a:effectLst/>
                        </a:rPr>
                        <a:t>1X5=5</a:t>
                      </a:r>
                      <a:endParaRPr lang="en-US" sz="2400" b="1" dirty="0">
                        <a:solidFill>
                          <a:srgbClr val="FF0000"/>
                        </a:solidFill>
                        <a:effectLst/>
                        <a:latin typeface="Times New Roman"/>
                        <a:ea typeface="Times New Roman"/>
                        <a:cs typeface="Times New Roman"/>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 xmlns:p14="http://schemas.microsoft.com/office/powerpoint/2010/main" val="2648115961"/>
              </p:ext>
            </p:extLst>
          </p:nvPr>
        </p:nvGraphicFramePr>
        <p:xfrm>
          <a:off x="762000" y="1905000"/>
          <a:ext cx="7924800" cy="2971800"/>
        </p:xfrm>
        <a:graphic>
          <a:graphicData uri="http://schemas.openxmlformats.org/drawingml/2006/table">
            <a:tbl>
              <a:tblPr firstRow="1" firstCol="1" bandRow="1"/>
              <a:tblGrid>
                <a:gridCol w="1905000"/>
                <a:gridCol w="2590800"/>
                <a:gridCol w="3429000"/>
              </a:tblGrid>
              <a:tr h="495300">
                <a:tc>
                  <a:txBody>
                    <a:bodyPr/>
                    <a:lstStyle/>
                    <a:p>
                      <a:pPr marL="0" marR="0" algn="ctr">
                        <a:spcBef>
                          <a:spcPts val="0"/>
                        </a:spcBef>
                        <a:spcAft>
                          <a:spcPts val="0"/>
                        </a:spcAft>
                        <a:tabLst>
                          <a:tab pos="2072005" algn="l"/>
                        </a:tabLst>
                      </a:pPr>
                      <a:r>
                        <a:rPr lang="en-US" sz="2400" b="1" dirty="0">
                          <a:solidFill>
                            <a:srgbClr val="C00000"/>
                          </a:solidFill>
                          <a:effectLst/>
                          <a:latin typeface="Times New Roman"/>
                          <a:ea typeface="BatangChe"/>
                          <a:cs typeface="Times New Roman"/>
                        </a:rPr>
                        <a:t>Who/What</a:t>
                      </a:r>
                      <a:endParaRPr lang="en-US" sz="2400" b="1" dirty="0">
                        <a:solidFill>
                          <a:srgbClr val="C0000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072005" algn="l"/>
                        </a:tabLst>
                      </a:pPr>
                      <a:r>
                        <a:rPr lang="en-US" sz="2400" b="1" dirty="0">
                          <a:solidFill>
                            <a:srgbClr val="C00000"/>
                          </a:solidFill>
                          <a:effectLst/>
                          <a:latin typeface="Times New Roman"/>
                          <a:ea typeface="BatangChe"/>
                          <a:cs typeface="Times New Roman"/>
                        </a:rPr>
                        <a:t>Activity/Event</a:t>
                      </a:r>
                      <a:endParaRPr lang="en-US" sz="2400" b="1" dirty="0">
                        <a:solidFill>
                          <a:srgbClr val="C0000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072005" algn="l"/>
                        </a:tabLst>
                      </a:pPr>
                      <a:r>
                        <a:rPr lang="en-US" sz="2400" b="1" dirty="0">
                          <a:solidFill>
                            <a:srgbClr val="C00000"/>
                          </a:solidFill>
                          <a:effectLst/>
                          <a:latin typeface="Times New Roman"/>
                          <a:ea typeface="BatangChe"/>
                          <a:cs typeface="Times New Roman"/>
                        </a:rPr>
                        <a:t>Where/Place</a:t>
                      </a:r>
                      <a:endParaRPr lang="en-US" sz="2400" b="1" dirty="0">
                        <a:solidFill>
                          <a:srgbClr val="C0000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just">
                        <a:spcBef>
                          <a:spcPts val="0"/>
                        </a:spcBef>
                        <a:spcAft>
                          <a:spcPts val="0"/>
                        </a:spcAft>
                        <a:tabLst>
                          <a:tab pos="2072005" algn="l"/>
                        </a:tabLst>
                      </a:pPr>
                      <a:r>
                        <a:rPr lang="en-US" sz="2400" dirty="0" err="1">
                          <a:effectLst/>
                          <a:latin typeface="Times New Roman"/>
                          <a:ea typeface="BatangChe"/>
                          <a:cs typeface="Times New Roman"/>
                        </a:rPr>
                        <a:t>Ferdousi</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lgn="just">
                        <a:spcBef>
                          <a:spcPts val="0"/>
                        </a:spcBef>
                        <a:spcAft>
                          <a:spcPts val="0"/>
                        </a:spcAft>
                        <a:tabLst>
                          <a:tab pos="2072005" algn="l"/>
                        </a:tabLst>
                      </a:pPr>
                      <a:r>
                        <a:rPr lang="en-US" sz="2400" dirty="0">
                          <a:effectLst/>
                          <a:latin typeface="Times New Roman"/>
                          <a:ea typeface="BatangChe"/>
                          <a:cs typeface="Times New Roman"/>
                        </a:rPr>
                        <a:t>wanted to write</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mj-lt"/>
                        <a:buAutoNum type="alphaLcParenBoth"/>
                        <a:tabLst>
                          <a:tab pos="2072005" algn="l"/>
                        </a:tabLst>
                      </a:pPr>
                      <a:r>
                        <a:rPr lang="en-US" sz="2400" dirty="0">
                          <a:effectLst/>
                          <a:latin typeface="Times New Roman"/>
                          <a:ea typeface="BatangChe"/>
                          <a:cs typeface="Times New Roman"/>
                        </a:rPr>
                        <a:t>…….</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342900" marR="0" lvl="0" indent="-342900">
                        <a:spcBef>
                          <a:spcPts val="0"/>
                        </a:spcBef>
                        <a:spcAft>
                          <a:spcPts val="0"/>
                        </a:spcAft>
                        <a:buFont typeface="+mj-lt"/>
                        <a:buAutoNum type="alphaLcParenBoth"/>
                        <a:tabLst>
                          <a:tab pos="2072005" algn="l"/>
                        </a:tabLst>
                      </a:pPr>
                      <a:r>
                        <a:rPr lang="en-US" sz="2400">
                          <a:effectLst/>
                          <a:latin typeface="Times New Roman"/>
                          <a:ea typeface="BatangChe"/>
                          <a:cs typeface="Times New Roman"/>
                        </a:rPr>
                        <a:t>-----------</a:t>
                      </a:r>
                      <a:endParaRPr lang="en-US" sz="24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072005" algn="l"/>
                        </a:tabLst>
                      </a:pPr>
                      <a:r>
                        <a:rPr lang="en-US" sz="2400" dirty="0">
                          <a:effectLst/>
                          <a:latin typeface="Times New Roman"/>
                          <a:ea typeface="BatangChe"/>
                          <a:cs typeface="Times New Roman"/>
                        </a:rPr>
                        <a:t>was written</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dirty="0">
                          <a:effectLst/>
                          <a:latin typeface="Times New Roman"/>
                          <a:ea typeface="BatangChe"/>
                          <a:cs typeface="Times New Roman"/>
                        </a:rPr>
                        <a:t>in </a:t>
                      </a:r>
                      <a:r>
                        <a:rPr lang="en-US" sz="2400" dirty="0" err="1">
                          <a:effectLst/>
                          <a:latin typeface="Times New Roman"/>
                          <a:ea typeface="BatangChe"/>
                          <a:cs typeface="Times New Roman"/>
                        </a:rPr>
                        <a:t>honoure</a:t>
                      </a:r>
                      <a:r>
                        <a:rPr lang="en-US" sz="2400" dirty="0">
                          <a:effectLst/>
                          <a:latin typeface="Times New Roman"/>
                          <a:ea typeface="BatangChe"/>
                          <a:cs typeface="Times New Roman"/>
                        </a:rPr>
                        <a:t> of Sultan</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just">
                        <a:spcBef>
                          <a:spcPts val="0"/>
                        </a:spcBef>
                        <a:spcAft>
                          <a:spcPts val="0"/>
                        </a:spcAft>
                        <a:tabLst>
                          <a:tab pos="2072005" algn="l"/>
                        </a:tabLst>
                      </a:pPr>
                      <a:r>
                        <a:rPr lang="en-US" sz="2400">
                          <a:effectLst/>
                          <a:latin typeface="Times New Roman"/>
                          <a:ea typeface="BatangChe"/>
                          <a:cs typeface="Times New Roman"/>
                        </a:rPr>
                        <a:t>The Sultan</a:t>
                      </a:r>
                      <a:endParaRPr lang="en-US" sz="24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dirty="0">
                          <a:effectLst/>
                          <a:latin typeface="Times New Roman"/>
                          <a:ea typeface="BatangChe"/>
                          <a:cs typeface="Times New Roman"/>
                        </a:rPr>
                        <a:t>Promises to give</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dirty="0">
                          <a:effectLst/>
                          <a:latin typeface="Times New Roman"/>
                          <a:ea typeface="BatangChe"/>
                          <a:cs typeface="Times New Roman"/>
                        </a:rPr>
                        <a:t>( c) --------------</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228600" marR="0" algn="just">
                        <a:spcBef>
                          <a:spcPts val="0"/>
                        </a:spcBef>
                        <a:spcAft>
                          <a:spcPts val="0"/>
                        </a:spcAft>
                        <a:tabLst>
                          <a:tab pos="2072005" algn="l"/>
                        </a:tabLst>
                      </a:pPr>
                      <a:r>
                        <a:rPr lang="en-US" sz="2400" dirty="0">
                          <a:effectLst/>
                          <a:latin typeface="Times New Roman"/>
                          <a:ea typeface="BatangChe"/>
                          <a:cs typeface="Times New Roman"/>
                        </a:rPr>
                        <a:t>(d)----------</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a:effectLst/>
                          <a:latin typeface="Times New Roman"/>
                          <a:ea typeface="BatangChe"/>
                          <a:cs typeface="Times New Roman"/>
                        </a:rPr>
                        <a:t> contained</a:t>
                      </a:r>
                      <a:endParaRPr lang="en-US" sz="24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dirty="0">
                          <a:effectLst/>
                          <a:latin typeface="Times New Roman"/>
                          <a:ea typeface="BatangChe"/>
                          <a:cs typeface="Times New Roman"/>
                        </a:rPr>
                        <a:t>Sixty verses</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just">
                        <a:spcBef>
                          <a:spcPts val="0"/>
                        </a:spcBef>
                        <a:spcAft>
                          <a:spcPts val="0"/>
                        </a:spcAft>
                        <a:tabLst>
                          <a:tab pos="2072005" algn="l"/>
                        </a:tabLst>
                      </a:pPr>
                      <a:r>
                        <a:rPr lang="en-US" sz="2400">
                          <a:effectLst/>
                          <a:latin typeface="Times New Roman"/>
                          <a:ea typeface="BatangChe"/>
                          <a:cs typeface="Times New Roman"/>
                        </a:rPr>
                        <a:t> The Sultan</a:t>
                      </a:r>
                      <a:endParaRPr lang="en-US" sz="24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a:effectLst/>
                          <a:latin typeface="Times New Roman"/>
                          <a:ea typeface="BatangChe"/>
                          <a:cs typeface="Times New Roman"/>
                        </a:rPr>
                        <a:t> ( e) ….</a:t>
                      </a:r>
                      <a:endParaRPr lang="en-US" sz="24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tabLst>
                          <a:tab pos="2072005" algn="l"/>
                        </a:tabLst>
                      </a:pPr>
                      <a:r>
                        <a:rPr lang="en-US" sz="2400" dirty="0">
                          <a:effectLst/>
                          <a:latin typeface="Times New Roman"/>
                          <a:ea typeface="BatangChe"/>
                          <a:cs typeface="Times New Roman"/>
                        </a:rPr>
                        <a:t> To express his deep shock</a:t>
                      </a:r>
                      <a:endParaRPr lang="en-US" sz="24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425577" y="3401534"/>
            <a:ext cx="184589" cy="3692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370" tIns="45685" rIns="91370" bIns="45685" numCol="1" anchor="ctr" anchorCtr="0" compatLnSpc="1">
            <a:prstTxWarp prst="textNoShape">
              <a:avLst/>
            </a:prstTxWarp>
            <a:spAutoFit/>
          </a:bodyPr>
          <a:lstStyle/>
          <a:p>
            <a:pPr fontAlgn="base">
              <a:spcBef>
                <a:spcPct val="0"/>
              </a:spcBef>
              <a:spcAft>
                <a:spcPct val="0"/>
              </a:spcAft>
              <a:tabLst>
                <a:tab pos="2070123" algn="l"/>
              </a:tabLst>
            </a:pPr>
            <a:endParaRPr lang="en-US">
              <a:latin typeface="Arial" pitchFamily="34" charset="0"/>
              <a:cs typeface="Arial" pitchFamily="34" charset="0"/>
            </a:endParaRPr>
          </a:p>
        </p:txBody>
      </p:sp>
    </p:spTree>
    <p:extLst>
      <p:ext uri="{BB962C8B-B14F-4D97-AF65-F5344CB8AC3E}">
        <p14:creationId xmlns="" xmlns:p14="http://schemas.microsoft.com/office/powerpoint/2010/main" val="326227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6553200" cy="707886"/>
          </a:xfrm>
          <a:prstGeom prst="rect">
            <a:avLst/>
          </a:prstGeom>
        </p:spPr>
        <p:txBody>
          <a:bodyPr wrap="square">
            <a:spAutoFit/>
          </a:bodyPr>
          <a:lstStyle/>
          <a:p>
            <a:r>
              <a:rPr lang="en-US" sz="4000" dirty="0" smtClean="0"/>
              <a:t>No. 4, Information table</a:t>
            </a:r>
            <a:endParaRPr lang="en-US" sz="4000" dirty="0"/>
          </a:p>
        </p:txBody>
      </p:sp>
      <p:sp>
        <p:nvSpPr>
          <p:cNvPr id="3" name="Rectangle 2"/>
          <p:cNvSpPr/>
          <p:nvPr/>
        </p:nvSpPr>
        <p:spPr>
          <a:xfrm>
            <a:off x="609600" y="1752600"/>
            <a:ext cx="7924800" cy="2000548"/>
          </a:xfrm>
          <a:prstGeom prst="rect">
            <a:avLst/>
          </a:prstGeom>
        </p:spPr>
        <p:txBody>
          <a:bodyPr wrap="square">
            <a:spAutoFit/>
          </a:bodyPr>
          <a:lstStyle/>
          <a:p>
            <a:pPr>
              <a:buFont typeface="Wingdings" pitchFamily="2" charset="2"/>
              <a:buChar char="Ø"/>
            </a:pPr>
            <a:r>
              <a:rPr lang="en-US" sz="3200" b="1" dirty="0" smtClean="0"/>
              <a:t>Give a passage containing 250-300 words</a:t>
            </a:r>
          </a:p>
          <a:p>
            <a:pPr>
              <a:buFont typeface="Wingdings" pitchFamily="2" charset="2"/>
              <a:buChar char="Ø"/>
            </a:pPr>
            <a:r>
              <a:rPr lang="en-US" sz="3200" b="1" dirty="0" smtClean="0"/>
              <a:t>Set a table containing 5 gaps</a:t>
            </a:r>
          </a:p>
          <a:p>
            <a:pPr>
              <a:buFont typeface="Wingdings" pitchFamily="2" charset="2"/>
              <a:buChar char="Ø"/>
            </a:pPr>
            <a:r>
              <a:rPr lang="en-US" sz="2800" b="1" dirty="0" smtClean="0"/>
              <a:t>2 answers may be found directly from the text</a:t>
            </a:r>
          </a:p>
          <a:p>
            <a:pPr>
              <a:buFont typeface="Wingdings" pitchFamily="2" charset="2"/>
              <a:buChar char="Ø"/>
            </a:pPr>
            <a:r>
              <a:rPr lang="en-US" sz="3200" b="1" dirty="0" smtClean="0"/>
              <a:t>Ss have to analyze for the rest answers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528704842"/>
              </p:ext>
            </p:extLst>
          </p:nvPr>
        </p:nvGraphicFramePr>
        <p:xfrm>
          <a:off x="762000" y="1524000"/>
          <a:ext cx="7620000" cy="2926080"/>
        </p:xfrm>
        <a:graphic>
          <a:graphicData uri="http://schemas.openxmlformats.org/drawingml/2006/table">
            <a:tbl>
              <a:tblPr firstRow="1" firstCol="1" bandRow="1"/>
              <a:tblGrid>
                <a:gridCol w="389569"/>
                <a:gridCol w="6937355"/>
                <a:gridCol w="293076"/>
              </a:tblGrid>
              <a:tr h="1097280">
                <a:tc>
                  <a:txBody>
                    <a:bodyPr/>
                    <a:lstStyle/>
                    <a:p>
                      <a:pPr marL="0" marR="0">
                        <a:spcBef>
                          <a:spcPts val="0"/>
                        </a:spcBef>
                        <a:spcAft>
                          <a:spcPts val="0"/>
                        </a:spcAft>
                      </a:pPr>
                      <a:r>
                        <a:rPr lang="en-US" sz="2400" b="1" dirty="0">
                          <a:solidFill>
                            <a:srgbClr val="FF0000"/>
                          </a:solidFill>
                          <a:effectLst/>
                          <a:latin typeface="Times New Roman"/>
                          <a:ea typeface="Times New Roman"/>
                          <a:cs typeface="Times New Roman"/>
                        </a:rPr>
                        <a:t>5.</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effectLst/>
                          <a:latin typeface="Times New Roman"/>
                          <a:ea typeface="BatangChe"/>
                          <a:cs typeface="Times New Roman"/>
                        </a:rPr>
                        <a:t>Read the passage again and write true or false. If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effectLst/>
                          <a:latin typeface="Times New Roman"/>
                          <a:ea typeface="BatangChe"/>
                          <a:cs typeface="Times New Roman"/>
                        </a:rPr>
                        <a:t>false give the correct answer.                              1x5=5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effectLst/>
                          <a:latin typeface="Times New Roman"/>
                          <a:ea typeface="BatangChe"/>
                          <a:cs typeface="Times New Roman"/>
                        </a:rPr>
                        <a:t>                                           </a:t>
                      </a:r>
                    </a:p>
                  </a:txBody>
                  <a:tcPr marL="68580" marR="68580" marT="0" marB="0">
                    <a:lnL>
                      <a:noFill/>
                    </a:lnL>
                    <a:lnR>
                      <a:noFill/>
                    </a:lnR>
                    <a:lnT>
                      <a:noFill/>
                    </a:lnT>
                    <a:lnB>
                      <a:noFill/>
                    </a:lnB>
                  </a:tcPr>
                </a:tc>
                <a:tc>
                  <a:txBody>
                    <a:bodyPr/>
                    <a:lstStyle/>
                    <a:p>
                      <a:pPr marL="0" marR="0" algn="r">
                        <a:spcBef>
                          <a:spcPts val="0"/>
                        </a:spcBef>
                        <a:spcAft>
                          <a:spcPts val="0"/>
                        </a:spcAft>
                      </a:pPr>
                      <a:endParaRPr lang="en-US" sz="20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r h="1828800">
                <a:tc>
                  <a:txBody>
                    <a:bodyPr/>
                    <a:lstStyle/>
                    <a:p>
                      <a:pPr marL="0" marR="0">
                        <a:spcBef>
                          <a:spcPts val="0"/>
                        </a:spcBef>
                        <a:spcAft>
                          <a:spcPts val="0"/>
                        </a:spcAft>
                      </a:pPr>
                      <a:r>
                        <a:rPr lang="en-US" sz="2400">
                          <a:effectLst/>
                          <a:latin typeface="Times New Roman"/>
                          <a:ea typeface="Times New Roman"/>
                          <a:cs typeface="Times New Roman"/>
                        </a:rPr>
                        <a:t> </a:t>
                      </a:r>
                    </a:p>
                  </a:txBody>
                  <a:tcPr marL="68580" marR="68580" marT="0" marB="0">
                    <a:lnL>
                      <a:noFill/>
                    </a:lnL>
                    <a:lnR>
                      <a:noFill/>
                    </a:lnR>
                    <a:lnT>
                      <a:noFill/>
                    </a:lnT>
                    <a:lnB>
                      <a:noFill/>
                    </a:lnB>
                  </a:tcPr>
                </a:tc>
                <a:tc gridSpan="2">
                  <a:txBody>
                    <a:bodyPr/>
                    <a:lstStyle/>
                    <a:p>
                      <a:pPr marL="342900" marR="0" lvl="0" indent="-342900" algn="just">
                        <a:spcBef>
                          <a:spcPts val="0"/>
                        </a:spcBef>
                        <a:spcAft>
                          <a:spcPts val="0"/>
                        </a:spcAft>
                        <a:buFont typeface="+mj-lt"/>
                        <a:buAutoNum type="alphaLcParenBoth"/>
                        <a:tabLst>
                          <a:tab pos="2072005" algn="l"/>
                        </a:tabLst>
                      </a:pPr>
                      <a:r>
                        <a:rPr lang="en-US" sz="2400" b="1" dirty="0">
                          <a:effectLst/>
                          <a:latin typeface="Times New Roman"/>
                          <a:ea typeface="BatangChe"/>
                          <a:cs typeface="Times New Roman"/>
                        </a:rPr>
                        <a:t> Sultan Mahmud was a great poet.</a:t>
                      </a:r>
                      <a:endParaRPr lang="en-US" sz="2400" b="1" dirty="0">
                        <a:effectLst/>
                        <a:latin typeface="Times New Roman"/>
                        <a:ea typeface="Times New Roman"/>
                        <a:cs typeface="Times New Roman"/>
                      </a:endParaRPr>
                    </a:p>
                    <a:p>
                      <a:pPr marL="342900" marR="0" lvl="0" indent="-342900" algn="just">
                        <a:spcBef>
                          <a:spcPts val="0"/>
                        </a:spcBef>
                        <a:spcAft>
                          <a:spcPts val="0"/>
                        </a:spcAft>
                        <a:buFont typeface="+mj-lt"/>
                        <a:buAutoNum type="alphaLcParenBoth"/>
                        <a:tabLst>
                          <a:tab pos="2072005" algn="l"/>
                        </a:tabLst>
                      </a:pPr>
                      <a:r>
                        <a:rPr lang="en-US" sz="2400" b="1" dirty="0">
                          <a:effectLst/>
                          <a:latin typeface="Times New Roman"/>
                          <a:ea typeface="BatangChe"/>
                          <a:cs typeface="Times New Roman"/>
                        </a:rPr>
                        <a:t> </a:t>
                      </a:r>
                      <a:r>
                        <a:rPr lang="en-US" sz="2400" b="1" dirty="0" err="1">
                          <a:effectLst/>
                          <a:latin typeface="Times New Roman"/>
                          <a:ea typeface="BatangChe"/>
                          <a:cs typeface="Times New Roman"/>
                        </a:rPr>
                        <a:t>Ferdousi</a:t>
                      </a:r>
                      <a:r>
                        <a:rPr lang="en-US" sz="2400" b="1" dirty="0">
                          <a:effectLst/>
                          <a:latin typeface="Times New Roman"/>
                          <a:ea typeface="BatangChe"/>
                          <a:cs typeface="Times New Roman"/>
                        </a:rPr>
                        <a:t> wrote “The </a:t>
                      </a:r>
                      <a:r>
                        <a:rPr lang="en-US" sz="2400" b="1" dirty="0" err="1">
                          <a:effectLst/>
                          <a:latin typeface="Times New Roman"/>
                          <a:ea typeface="BatangChe"/>
                          <a:cs typeface="Times New Roman"/>
                        </a:rPr>
                        <a:t>Shahnama</a:t>
                      </a:r>
                      <a:r>
                        <a:rPr lang="en-US" sz="2400" b="1" dirty="0">
                          <a:effectLst/>
                          <a:latin typeface="Times New Roman"/>
                          <a:ea typeface="BatangChe"/>
                          <a:cs typeface="Times New Roman"/>
                        </a:rPr>
                        <a:t>”.</a:t>
                      </a:r>
                      <a:endParaRPr lang="en-US" sz="2400" b="1" dirty="0">
                        <a:effectLst/>
                        <a:latin typeface="Times New Roman"/>
                        <a:ea typeface="Times New Roman"/>
                        <a:cs typeface="Times New Roman"/>
                      </a:endParaRPr>
                    </a:p>
                    <a:p>
                      <a:pPr marL="342900" marR="0" lvl="0" indent="-342900" algn="just">
                        <a:spcBef>
                          <a:spcPts val="0"/>
                        </a:spcBef>
                        <a:spcAft>
                          <a:spcPts val="0"/>
                        </a:spcAft>
                        <a:buFont typeface="+mj-lt"/>
                        <a:buAutoNum type="alphaLcParenBoth"/>
                        <a:tabLst>
                          <a:tab pos="2072005" algn="l"/>
                        </a:tabLst>
                      </a:pPr>
                      <a:r>
                        <a:rPr lang="en-US" sz="2400" b="1" dirty="0">
                          <a:effectLst/>
                          <a:latin typeface="Times New Roman"/>
                          <a:ea typeface="BatangChe"/>
                          <a:cs typeface="Times New Roman"/>
                        </a:rPr>
                        <a:t> The Sultan sat happily.</a:t>
                      </a:r>
                      <a:endParaRPr lang="en-US" sz="2400" b="1" dirty="0">
                        <a:effectLst/>
                        <a:latin typeface="Times New Roman"/>
                        <a:ea typeface="Times New Roman"/>
                        <a:cs typeface="Times New Roman"/>
                      </a:endParaRPr>
                    </a:p>
                    <a:p>
                      <a:pPr marL="342900" marR="0" lvl="0" indent="-342900" algn="just">
                        <a:spcBef>
                          <a:spcPts val="0"/>
                        </a:spcBef>
                        <a:spcAft>
                          <a:spcPts val="0"/>
                        </a:spcAft>
                        <a:buFont typeface="+mj-lt"/>
                        <a:buAutoNum type="alphaLcParenBoth"/>
                        <a:tabLst>
                          <a:tab pos="2072005" algn="l"/>
                        </a:tabLst>
                      </a:pPr>
                      <a:r>
                        <a:rPr lang="en-US" sz="2400" b="1" dirty="0">
                          <a:effectLst/>
                          <a:latin typeface="Times New Roman"/>
                          <a:ea typeface="BatangChe"/>
                          <a:cs typeface="Times New Roman"/>
                        </a:rPr>
                        <a:t> </a:t>
                      </a:r>
                      <a:r>
                        <a:rPr lang="en-US" sz="2400" b="1" dirty="0" err="1">
                          <a:effectLst/>
                          <a:latin typeface="Times New Roman"/>
                          <a:ea typeface="BatangChe"/>
                          <a:cs typeface="Times New Roman"/>
                        </a:rPr>
                        <a:t>Ferdousi</a:t>
                      </a:r>
                      <a:r>
                        <a:rPr lang="en-US" sz="2400" b="1" dirty="0">
                          <a:effectLst/>
                          <a:latin typeface="Times New Roman"/>
                          <a:ea typeface="BatangChe"/>
                          <a:cs typeface="Times New Roman"/>
                        </a:rPr>
                        <a:t> had a very  set hand.</a:t>
                      </a:r>
                      <a:endParaRPr lang="en-US" sz="2400" b="1" dirty="0">
                        <a:effectLst/>
                        <a:latin typeface="Times New Roman"/>
                        <a:ea typeface="Times New Roman"/>
                        <a:cs typeface="Times New Roman"/>
                      </a:endParaRPr>
                    </a:p>
                    <a:p>
                      <a:pPr marL="342900" marR="0" lvl="0" indent="-342900" algn="just">
                        <a:spcBef>
                          <a:spcPts val="0"/>
                        </a:spcBef>
                        <a:spcAft>
                          <a:spcPts val="0"/>
                        </a:spcAft>
                        <a:buFont typeface="+mj-lt"/>
                        <a:buAutoNum type="alphaLcParenBoth"/>
                        <a:tabLst>
                          <a:tab pos="2072005" algn="l"/>
                        </a:tabLst>
                      </a:pPr>
                      <a:r>
                        <a:rPr lang="en-US" sz="2400" b="1" dirty="0">
                          <a:effectLst/>
                          <a:latin typeface="Times New Roman"/>
                          <a:ea typeface="BatangChe"/>
                          <a:cs typeface="Times New Roman"/>
                        </a:rPr>
                        <a:t> </a:t>
                      </a:r>
                      <a:r>
                        <a:rPr lang="en-US" sz="2400" b="1" dirty="0" err="1">
                          <a:effectLst/>
                          <a:latin typeface="Times New Roman"/>
                          <a:ea typeface="BatangChe"/>
                          <a:cs typeface="Times New Roman"/>
                        </a:rPr>
                        <a:t>Ferdousi</a:t>
                      </a:r>
                      <a:r>
                        <a:rPr lang="en-US" sz="2400" b="1" dirty="0">
                          <a:effectLst/>
                          <a:latin typeface="Times New Roman"/>
                          <a:ea typeface="BatangChe"/>
                          <a:cs typeface="Times New Roman"/>
                        </a:rPr>
                        <a:t> wrote the epic in </a:t>
                      </a:r>
                      <a:r>
                        <a:rPr lang="en-US" sz="2400" b="1" dirty="0" err="1">
                          <a:effectLst/>
                          <a:latin typeface="Times New Roman"/>
                          <a:ea typeface="BatangChe"/>
                          <a:cs typeface="Times New Roman"/>
                        </a:rPr>
                        <a:t>honour</a:t>
                      </a:r>
                      <a:r>
                        <a:rPr lang="en-US" sz="2400" b="1" dirty="0">
                          <a:effectLst/>
                          <a:latin typeface="Times New Roman"/>
                          <a:ea typeface="BatangChe"/>
                          <a:cs typeface="Times New Roman"/>
                        </a:rPr>
                        <a:t> of the Sultan.</a:t>
                      </a:r>
                      <a:endParaRPr lang="en-US" sz="2400" b="1" dirty="0">
                        <a:effectLst/>
                        <a:latin typeface="Times New Roman"/>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564759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752603"/>
            <a:ext cx="7696200" cy="2554475"/>
          </a:xfrm>
          <a:prstGeom prst="rect">
            <a:avLst/>
          </a:prstGeom>
          <a:noFill/>
        </p:spPr>
        <p:txBody>
          <a:bodyPr wrap="square" lIns="91370" tIns="45685" rIns="91370" bIns="45685" rtlCol="0">
            <a:spAutoFit/>
          </a:bodyPr>
          <a:lstStyle/>
          <a:p>
            <a:r>
              <a:rPr lang="en-US" sz="4000" dirty="0">
                <a:solidFill>
                  <a:srgbClr val="C00000"/>
                </a:solidFill>
              </a:rPr>
              <a:t>The question distribution will be—</a:t>
            </a:r>
          </a:p>
          <a:p>
            <a:pPr lvl="0" algn="just"/>
            <a:r>
              <a:rPr lang="en-US" sz="4000" dirty="0" smtClean="0"/>
              <a:t> </a:t>
            </a:r>
          </a:p>
          <a:p>
            <a:pPr lvl="0" algn="ctr"/>
            <a:r>
              <a:rPr lang="en-US" sz="4000" dirty="0" smtClean="0"/>
              <a:t>2False    </a:t>
            </a:r>
            <a:r>
              <a:rPr lang="en-US" sz="4000" dirty="0" smtClean="0">
                <a:solidFill>
                  <a:srgbClr val="C00000"/>
                </a:solidFill>
              </a:rPr>
              <a:t>OR     </a:t>
            </a:r>
            <a:r>
              <a:rPr lang="en-US" sz="4000" dirty="0" smtClean="0"/>
              <a:t>3 True</a:t>
            </a:r>
          </a:p>
          <a:p>
            <a:pPr algn="ctr"/>
            <a:r>
              <a:rPr lang="en-US" sz="4000" dirty="0" smtClean="0"/>
              <a:t> </a:t>
            </a:r>
            <a:r>
              <a:rPr lang="en-US" sz="4000" dirty="0"/>
              <a:t>2True  </a:t>
            </a:r>
            <a:r>
              <a:rPr lang="en-US" sz="4000" dirty="0" smtClean="0"/>
              <a:t>  </a:t>
            </a:r>
            <a:r>
              <a:rPr lang="en-US" sz="4000" dirty="0" smtClean="0">
                <a:solidFill>
                  <a:srgbClr val="C00000"/>
                </a:solidFill>
              </a:rPr>
              <a:t>OR      </a:t>
            </a:r>
            <a:r>
              <a:rPr lang="en-US" sz="4000" dirty="0" smtClean="0"/>
              <a:t>3  </a:t>
            </a:r>
            <a:r>
              <a:rPr lang="en-US" sz="4000" dirty="0"/>
              <a:t>False</a:t>
            </a:r>
          </a:p>
        </p:txBody>
      </p:sp>
    </p:spTree>
    <p:extLst>
      <p:ext uri="{BB962C8B-B14F-4D97-AF65-F5344CB8AC3E}">
        <p14:creationId xmlns="" xmlns:p14="http://schemas.microsoft.com/office/powerpoint/2010/main" val="4083750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94633224"/>
              </p:ext>
            </p:extLst>
          </p:nvPr>
        </p:nvGraphicFramePr>
        <p:xfrm>
          <a:off x="381000" y="304800"/>
          <a:ext cx="8305800" cy="1721224"/>
        </p:xfrm>
        <a:graphic>
          <a:graphicData uri="http://schemas.openxmlformats.org/drawingml/2006/table">
            <a:tbl>
              <a:tblPr firstRow="1" firstCol="1" bandRow="1"/>
              <a:tblGrid>
                <a:gridCol w="457199"/>
                <a:gridCol w="7848601"/>
              </a:tblGrid>
              <a:tr h="1721224">
                <a:tc>
                  <a:txBody>
                    <a:bodyPr/>
                    <a:lstStyle/>
                    <a:p>
                      <a:pPr marL="0" marR="0" algn="just">
                        <a:spcBef>
                          <a:spcPts val="0"/>
                        </a:spcBef>
                        <a:spcAft>
                          <a:spcPts val="0"/>
                        </a:spcAft>
                      </a:pPr>
                      <a:r>
                        <a:rPr lang="en-US" sz="2800" b="1" dirty="0">
                          <a:solidFill>
                            <a:srgbClr val="FF0000"/>
                          </a:solidFill>
                          <a:effectLst/>
                          <a:latin typeface="Times New Roman"/>
                          <a:ea typeface="Calibri"/>
                          <a:cs typeface="Times New Roman"/>
                        </a:rPr>
                        <a:t>6.</a:t>
                      </a:r>
                      <a:endParaRPr lang="en-US" sz="28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800" b="1" dirty="0">
                          <a:solidFill>
                            <a:srgbClr val="C00000"/>
                          </a:solidFill>
                          <a:effectLst/>
                          <a:latin typeface="Times New Roman"/>
                          <a:ea typeface="Calibri"/>
                          <a:cs typeface="Times New Roman"/>
                        </a:rPr>
                        <a:t>Read the text below and fill-in the gaps using the clues given in the boxes. There are more words than necessary. One word can be used once only</a:t>
                      </a:r>
                      <a:r>
                        <a:rPr lang="en-US" sz="2800" b="1" dirty="0" smtClean="0">
                          <a:solidFill>
                            <a:srgbClr val="C00000"/>
                          </a:solidFill>
                          <a:effectLst/>
                          <a:latin typeface="Times New Roman"/>
                          <a:ea typeface="Calibri"/>
                          <a:cs typeface="Times New Roman"/>
                        </a:rPr>
                        <a:t>.</a:t>
                      </a:r>
                    </a:p>
                    <a:p>
                      <a:pPr marL="0" marR="0" algn="just">
                        <a:spcBef>
                          <a:spcPts val="0"/>
                        </a:spcBef>
                        <a:spcAft>
                          <a:spcPts val="0"/>
                        </a:spcAft>
                      </a:pPr>
                      <a:r>
                        <a:rPr lang="en-US" sz="2800" b="1" dirty="0" smtClean="0">
                          <a:solidFill>
                            <a:srgbClr val="C00000"/>
                          </a:solidFill>
                          <a:effectLst/>
                          <a:latin typeface="Times New Roman"/>
                          <a:ea typeface="Calibri"/>
                          <a:cs typeface="Times New Roman"/>
                        </a:rPr>
                        <a:t>                                                                          </a:t>
                      </a:r>
                      <a:r>
                        <a:rPr lang="en-US" sz="2000" b="1" dirty="0" smtClean="0">
                          <a:solidFill>
                            <a:srgbClr val="C00000"/>
                          </a:solidFill>
                          <a:effectLst/>
                          <a:latin typeface="Times New Roman"/>
                          <a:ea typeface="Calibri"/>
                          <a:cs typeface="Times New Roman"/>
                        </a:rPr>
                        <a:t>0.5 </a:t>
                      </a:r>
                      <a:r>
                        <a:rPr lang="en-US" sz="2000" b="1" dirty="0">
                          <a:solidFill>
                            <a:srgbClr val="C00000"/>
                          </a:solidFill>
                          <a:effectLst/>
                          <a:latin typeface="Times New Roman"/>
                          <a:ea typeface="Calibri"/>
                          <a:cs typeface="Times New Roman"/>
                        </a:rPr>
                        <a:t>X10=5</a:t>
                      </a:r>
                      <a:endParaRPr lang="en-US" sz="2000" dirty="0">
                        <a:solidFill>
                          <a:srgbClr val="C00000"/>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 xmlns:p14="http://schemas.microsoft.com/office/powerpoint/2010/main" val="4202262053"/>
              </p:ext>
            </p:extLst>
          </p:nvPr>
        </p:nvGraphicFramePr>
        <p:xfrm>
          <a:off x="381005" y="2057400"/>
          <a:ext cx="8458199" cy="990600"/>
        </p:xfrm>
        <a:graphic>
          <a:graphicData uri="http://schemas.openxmlformats.org/drawingml/2006/table">
            <a:tbl>
              <a:tblPr firstRow="1" firstCol="1" bandRow="1"/>
              <a:tblGrid>
                <a:gridCol w="1219200"/>
                <a:gridCol w="1219200"/>
                <a:gridCol w="1981200"/>
                <a:gridCol w="1752600"/>
                <a:gridCol w="1143000"/>
                <a:gridCol w="1142999"/>
              </a:tblGrid>
              <a:tr h="483220">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prepare</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satisfied</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responsibility</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seen</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know</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2060"/>
                          </a:solidFill>
                          <a:effectLst/>
                          <a:latin typeface="Times New Roman"/>
                          <a:ea typeface="Calibri"/>
                          <a:cs typeface="Times New Roman"/>
                        </a:rPr>
                        <a:t>read</a:t>
                      </a:r>
                      <a:endParaRPr lang="en-US" sz="2400" b="1">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0">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work</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listen</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shine</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knowledge</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dreams</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2060"/>
                          </a:solidFill>
                          <a:effectLst/>
                          <a:latin typeface="Times New Roman"/>
                          <a:ea typeface="Calibri"/>
                          <a:cs typeface="Times New Roman"/>
                        </a:rPr>
                        <a:t>help</a:t>
                      </a:r>
                      <a:endParaRPr lang="en-US" sz="2400" b="1" dirty="0">
                        <a:solidFill>
                          <a:srgbClr val="002060"/>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4081196452"/>
              </p:ext>
            </p:extLst>
          </p:nvPr>
        </p:nvGraphicFramePr>
        <p:xfrm>
          <a:off x="381000" y="3276600"/>
          <a:ext cx="8077200" cy="3291840"/>
        </p:xfrm>
        <a:graphic>
          <a:graphicData uri="http://schemas.openxmlformats.org/drawingml/2006/table">
            <a:tbl>
              <a:tblPr firstRow="1" firstCol="1" bandRow="1"/>
              <a:tblGrid>
                <a:gridCol w="286940"/>
                <a:gridCol w="7790260"/>
              </a:tblGrid>
              <a:tr h="3291840">
                <a:tc>
                  <a:txBody>
                    <a:bodyPr/>
                    <a:lstStyle/>
                    <a:p>
                      <a:pPr marL="0" marR="0">
                        <a:spcBef>
                          <a:spcPts val="0"/>
                        </a:spcBef>
                        <a:spcAft>
                          <a:spcPts val="0"/>
                        </a:spcAft>
                      </a:pPr>
                      <a:r>
                        <a:rPr lang="en-US" sz="1100" dirty="0">
                          <a:solidFill>
                            <a:srgbClr val="000000"/>
                          </a:solidFill>
                          <a:effectLst/>
                          <a:latin typeface="Times New Roman"/>
                          <a:ea typeface="Calibri"/>
                          <a:cs typeface="Times New Roman"/>
                        </a:rPr>
                        <a:t> </a:t>
                      </a:r>
                      <a:endParaRPr lang="en-US" sz="1200" dirty="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chemeClr val="tx1"/>
                          </a:solidFill>
                          <a:effectLst/>
                          <a:latin typeface="Times New Roman"/>
                          <a:ea typeface="Calibri"/>
                          <a:cs typeface="Times New Roman"/>
                        </a:rPr>
                        <a:t>Students must have thirst for (a) --- . They should not be (b) --- with what they have known and (c) --- . It is their (d) --- to study attentively and (e) --- themselves for better future. They must have curiosity to (f) --- more and more from any source of knowledge. They have to go through textbook regularly and (g) --- to their teachers and parents. They also have to realize the (h) ---  of their parents. If students (i) --- hard during student life , they will be able to (j) --- in life.</a:t>
                      </a:r>
                      <a:endParaRPr lang="en-US" sz="2400" b="1" dirty="0">
                        <a:solidFill>
                          <a:schemeClr val="tx1"/>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308453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782962604"/>
              </p:ext>
            </p:extLst>
          </p:nvPr>
        </p:nvGraphicFramePr>
        <p:xfrm>
          <a:off x="304800" y="685800"/>
          <a:ext cx="8610600" cy="5303520"/>
        </p:xfrm>
        <a:graphic>
          <a:graphicData uri="http://schemas.openxmlformats.org/drawingml/2006/table">
            <a:tbl>
              <a:tblPr firstRow="1" firstCol="1" bandRow="1"/>
              <a:tblGrid>
                <a:gridCol w="457200"/>
                <a:gridCol w="8153400"/>
              </a:tblGrid>
              <a:tr h="1446415">
                <a:tc>
                  <a:txBody>
                    <a:bodyPr/>
                    <a:lstStyle/>
                    <a:p>
                      <a:pPr marL="0" marR="0" algn="just">
                        <a:spcBef>
                          <a:spcPts val="0"/>
                        </a:spcBef>
                        <a:spcAft>
                          <a:spcPts val="0"/>
                        </a:spcAft>
                      </a:pPr>
                      <a:r>
                        <a:rPr lang="en-US" sz="2800" b="1" dirty="0">
                          <a:solidFill>
                            <a:srgbClr val="C00000"/>
                          </a:solidFill>
                          <a:effectLst/>
                          <a:latin typeface="Times New Roman"/>
                          <a:ea typeface="Calibri"/>
                          <a:cs typeface="Times New Roman"/>
                        </a:rPr>
                        <a:t>7.</a:t>
                      </a:r>
                      <a:endParaRPr lang="en-US" sz="2800" dirty="0">
                        <a:solidFill>
                          <a:srgbClr val="C00000"/>
                        </a:solidFill>
                        <a:effectLst/>
                        <a:latin typeface="Calibri"/>
                        <a:ea typeface="Calibri"/>
                        <a:cs typeface="Times New Roman"/>
                      </a:endParaRPr>
                    </a:p>
                  </a:txBody>
                  <a:tcPr marL="68580" marR="68580" marT="0" marB="0">
                    <a:lnL>
                      <a:noFill/>
                    </a:lnL>
                    <a:lnR>
                      <a:noFill/>
                    </a:lnR>
                    <a:lnT>
                      <a:noFill/>
                    </a:lnT>
                    <a:lnB>
                      <a:noFill/>
                    </a:lnB>
                  </a:tcPr>
                </a:tc>
                <a:tc>
                  <a:txBody>
                    <a:bodyPr/>
                    <a:lstStyle/>
                    <a:p>
                      <a:pPr marL="0" marR="0" indent="0" algn="just" defTabSz="913710" rtl="0" eaLnBrk="1" fontAlgn="auto" latinLnBrk="0" hangingPunct="1">
                        <a:lnSpc>
                          <a:spcPct val="100000"/>
                        </a:lnSpc>
                        <a:spcBef>
                          <a:spcPts val="0"/>
                        </a:spcBef>
                        <a:spcAft>
                          <a:spcPts val="0"/>
                        </a:spcAft>
                        <a:buClrTx/>
                        <a:buSzTx/>
                        <a:buFontTx/>
                        <a:buNone/>
                        <a:tabLst/>
                        <a:defRPr/>
                      </a:pPr>
                      <a:r>
                        <a:rPr lang="en-US" sz="2800" b="1" dirty="0">
                          <a:solidFill>
                            <a:srgbClr val="C00000"/>
                          </a:solidFill>
                          <a:effectLst/>
                          <a:latin typeface="Times New Roman"/>
                          <a:ea typeface="Calibri"/>
                          <a:cs typeface="Times New Roman"/>
                        </a:rPr>
                        <a:t>Read the text below and fill in the gaps using suitable words to make it a meaningful text</a:t>
                      </a:r>
                      <a:r>
                        <a:rPr lang="en-US" sz="2800" b="1" dirty="0" smtClean="0">
                          <a:solidFill>
                            <a:srgbClr val="C00000"/>
                          </a:solidFill>
                          <a:effectLst/>
                          <a:latin typeface="Times New Roman"/>
                          <a:ea typeface="Calibri"/>
                          <a:cs typeface="Times New Roman"/>
                        </a:rPr>
                        <a:t>.     1x5=5                                                             </a:t>
                      </a:r>
                      <a:endParaRPr lang="en-US" sz="2800" dirty="0">
                        <a:solidFill>
                          <a:srgbClr val="C00000"/>
                        </a:solidFill>
                        <a:effectLst/>
                        <a:latin typeface="Calibri"/>
                        <a:ea typeface="Calibri"/>
                        <a:cs typeface="Times New Roman"/>
                      </a:endParaRPr>
                    </a:p>
                  </a:txBody>
                  <a:tcPr marL="68580" marR="68580" marT="0" marB="0">
                    <a:lnL>
                      <a:noFill/>
                    </a:lnL>
                    <a:lnR>
                      <a:noFill/>
                    </a:lnR>
                    <a:lnT>
                      <a:noFill/>
                    </a:lnT>
                    <a:lnB>
                      <a:noFill/>
                    </a:lnB>
                  </a:tcPr>
                </a:tc>
              </a:tr>
              <a:tr h="3857105">
                <a:tc>
                  <a:txBody>
                    <a:bodyPr/>
                    <a:lstStyle/>
                    <a:p>
                      <a:pPr marL="0" marR="0">
                        <a:spcBef>
                          <a:spcPts val="0"/>
                        </a:spcBef>
                        <a:spcAft>
                          <a:spcPts val="0"/>
                        </a:spcAft>
                      </a:pPr>
                      <a:r>
                        <a:rPr lang="en-US" sz="2800">
                          <a:solidFill>
                            <a:srgbClr val="000000"/>
                          </a:solidFill>
                          <a:effectLst/>
                          <a:latin typeface="Times New Roman"/>
                          <a:ea typeface="Calibri"/>
                          <a:cs typeface="Times New Roman"/>
                        </a:rPr>
                        <a:t> </a:t>
                      </a:r>
                      <a:endParaRPr lang="en-US" sz="2800">
                        <a:solidFill>
                          <a:srgbClr val="000000"/>
                        </a:solidFill>
                        <a:effectLst/>
                        <a:latin typeface="Calibri"/>
                        <a:ea typeface="Calibri"/>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800" dirty="0">
                          <a:solidFill>
                            <a:srgbClr val="000000"/>
                          </a:solidFill>
                          <a:effectLst/>
                          <a:latin typeface="Times New Roman"/>
                          <a:ea typeface="Calibri"/>
                          <a:cs typeface="Times New Roman"/>
                        </a:rPr>
                        <a:t>The sun is the source of all energies. All the living beings (a) ---- sunlight directly or indirectly for their (b) ---- on this earth. Sunlight (c) ---- white as we see it with our naked eyes but the actual (d) ---- of sunlight is green. Now, we are going to explain why sunlight looks white ( e) --- it is originally green.</a:t>
                      </a:r>
                      <a:endParaRPr lang="en-US" sz="2800" dirty="0">
                        <a:solidFill>
                          <a:srgbClr val="000000"/>
                        </a:solidFill>
                        <a:effectLst/>
                        <a:latin typeface="Calibri"/>
                        <a:ea typeface="Calibri"/>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281065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28600" y="533401"/>
            <a:ext cx="8686800" cy="707815"/>
          </a:xfrm>
          <a:prstGeom prst="rect">
            <a:avLst/>
          </a:prstGeom>
          <a:noFill/>
          <a:ln>
            <a:noFill/>
          </a:ln>
        </p:spPr>
        <p:txBody>
          <a:bodyPr wrap="square" lIns="91370" tIns="45685" rIns="91370" bIns="45685" rtlCol="0">
            <a:spAutoFit/>
          </a:bodyPr>
          <a:lstStyle/>
          <a:p>
            <a:pPr algn="ctr"/>
            <a:r>
              <a:rPr lang="en-US" sz="4000" b="1" dirty="0">
                <a:solidFill>
                  <a:srgbClr val="FF0000"/>
                </a:solidFill>
                <a:latin typeface="Book Antiqua" pitchFamily="18" charset="0"/>
              </a:rPr>
              <a:t>Introduction</a:t>
            </a:r>
          </a:p>
        </p:txBody>
      </p:sp>
      <p:sp>
        <p:nvSpPr>
          <p:cNvPr id="7" name="Rectangle 6"/>
          <p:cNvSpPr/>
          <p:nvPr/>
        </p:nvSpPr>
        <p:spPr>
          <a:xfrm>
            <a:off x="304800" y="2971800"/>
            <a:ext cx="8229600" cy="3505200"/>
          </a:xfrm>
          <a:prstGeom prst="rect">
            <a:avLst/>
          </a:prstGeom>
          <a:no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rtlCol="0" anchor="ctr"/>
          <a:lstStyle/>
          <a:p>
            <a:endParaRPr lang="en-US" sz="2800" b="1" dirty="0">
              <a:solidFill>
                <a:schemeClr val="tx1"/>
              </a:solidFill>
              <a:latin typeface="Andalus" pitchFamily="18" charset="-78"/>
              <a:cs typeface="Andalus" pitchFamily="18" charset="-78"/>
            </a:endParaRPr>
          </a:p>
          <a:p>
            <a:endParaRPr lang="en-US" sz="2800" b="1" dirty="0">
              <a:solidFill>
                <a:schemeClr val="tx1"/>
              </a:solidFill>
              <a:latin typeface="Andalus" pitchFamily="18" charset="-78"/>
              <a:cs typeface="Andalus" pitchFamily="18" charset="-78"/>
            </a:endParaRPr>
          </a:p>
          <a:p>
            <a:pPr algn="ctr"/>
            <a:r>
              <a:rPr lang="en-US" sz="4800" b="1" dirty="0" err="1" smtClean="0">
                <a:solidFill>
                  <a:srgbClr val="FF0000"/>
                </a:solidFill>
                <a:latin typeface="Andalus" pitchFamily="18" charset="-78"/>
                <a:cs typeface="Andalus" pitchFamily="18" charset="-78"/>
              </a:rPr>
              <a:t>Subir</a:t>
            </a:r>
            <a:r>
              <a:rPr lang="en-US" sz="4800" b="1" dirty="0" smtClean="0">
                <a:solidFill>
                  <a:srgbClr val="FF0000"/>
                </a:solidFill>
                <a:latin typeface="Andalus" pitchFamily="18" charset="-78"/>
                <a:cs typeface="Andalus" pitchFamily="18" charset="-78"/>
              </a:rPr>
              <a:t> Roy</a:t>
            </a:r>
            <a:endParaRPr lang="en-US" sz="4800" b="1" dirty="0">
              <a:solidFill>
                <a:srgbClr val="FF0000"/>
              </a:solidFill>
              <a:latin typeface="Andalus" pitchFamily="18" charset="-78"/>
              <a:cs typeface="Andalus" pitchFamily="18" charset="-78"/>
            </a:endParaRPr>
          </a:p>
          <a:p>
            <a:pPr algn="ctr"/>
            <a:r>
              <a:rPr lang="en-US" sz="2800" b="1" dirty="0">
                <a:solidFill>
                  <a:schemeClr val="tx1"/>
                </a:solidFill>
                <a:latin typeface="Andalus" pitchFamily="18" charset="-78"/>
                <a:cs typeface="Andalus" pitchFamily="18" charset="-78"/>
              </a:rPr>
              <a:t>Assistant Teacher (English)</a:t>
            </a:r>
          </a:p>
          <a:p>
            <a:pPr algn="ctr"/>
            <a:r>
              <a:rPr lang="en-US" sz="2800" b="1" dirty="0" err="1" smtClean="0">
                <a:solidFill>
                  <a:srgbClr val="002060"/>
                </a:solidFill>
                <a:latin typeface="Andalus" pitchFamily="18" charset="-78"/>
                <a:cs typeface="Andalus" pitchFamily="18" charset="-78"/>
              </a:rPr>
              <a:t>Azim</a:t>
            </a:r>
            <a:r>
              <a:rPr lang="en-US" sz="2800" b="1" dirty="0" smtClean="0">
                <a:solidFill>
                  <a:srgbClr val="002060"/>
                </a:solidFill>
                <a:latin typeface="Andalus" pitchFamily="18" charset="-78"/>
                <a:cs typeface="Andalus" pitchFamily="18" charset="-78"/>
              </a:rPr>
              <a:t> Memorial </a:t>
            </a:r>
            <a:r>
              <a:rPr lang="en-US" sz="2800" b="1" dirty="0" smtClean="0">
                <a:solidFill>
                  <a:srgbClr val="002060"/>
                </a:solidFill>
                <a:latin typeface="Andalus" pitchFamily="18" charset="-78"/>
                <a:cs typeface="Andalus" pitchFamily="18" charset="-78"/>
              </a:rPr>
              <a:t> </a:t>
            </a:r>
            <a:r>
              <a:rPr lang="en-US" sz="2800" b="1" dirty="0">
                <a:solidFill>
                  <a:srgbClr val="002060"/>
                </a:solidFill>
                <a:latin typeface="Andalus" pitchFamily="18" charset="-78"/>
                <a:cs typeface="Andalus" pitchFamily="18" charset="-78"/>
              </a:rPr>
              <a:t>High School </a:t>
            </a:r>
          </a:p>
          <a:p>
            <a:pPr algn="ctr"/>
            <a:r>
              <a:rPr lang="en-US" sz="2800" b="1" dirty="0" err="1">
                <a:solidFill>
                  <a:schemeClr val="tx1"/>
                </a:solidFill>
                <a:latin typeface="Andalus" pitchFamily="18" charset="-78"/>
                <a:cs typeface="Andalus" pitchFamily="18" charset="-78"/>
              </a:rPr>
              <a:t>Tangail</a:t>
            </a:r>
            <a:r>
              <a:rPr lang="en-US" sz="2800" b="1" dirty="0">
                <a:solidFill>
                  <a:schemeClr val="tx1"/>
                </a:solidFill>
                <a:latin typeface="Andalus" pitchFamily="18" charset="-78"/>
                <a:cs typeface="Andalus" pitchFamily="18" charset="-78"/>
              </a:rPr>
              <a:t> </a:t>
            </a:r>
            <a:r>
              <a:rPr lang="en-US" sz="2800" b="1" dirty="0" err="1" smtClean="0">
                <a:solidFill>
                  <a:schemeClr val="tx1"/>
                </a:solidFill>
                <a:latin typeface="Andalus" pitchFamily="18" charset="-78"/>
                <a:cs typeface="Andalus" pitchFamily="18" charset="-78"/>
              </a:rPr>
              <a:t>Sadar</a:t>
            </a:r>
            <a:r>
              <a:rPr lang="en-US" sz="2800" b="1" dirty="0" smtClean="0">
                <a:solidFill>
                  <a:schemeClr val="tx1"/>
                </a:solidFill>
                <a:latin typeface="Andalus" pitchFamily="18" charset="-78"/>
                <a:cs typeface="Andalus" pitchFamily="18" charset="-78"/>
              </a:rPr>
              <a:t>, </a:t>
            </a:r>
            <a:r>
              <a:rPr lang="en-US" sz="2800" b="1" dirty="0" err="1">
                <a:solidFill>
                  <a:schemeClr val="tx1"/>
                </a:solidFill>
                <a:latin typeface="Andalus" pitchFamily="18" charset="-78"/>
                <a:cs typeface="Andalus" pitchFamily="18" charset="-78"/>
              </a:rPr>
              <a:t>Tangail</a:t>
            </a:r>
            <a:r>
              <a:rPr lang="en-US" sz="2800" b="1" dirty="0">
                <a:solidFill>
                  <a:schemeClr val="tx1"/>
                </a:solidFill>
                <a:latin typeface="Andalus" pitchFamily="18" charset="-78"/>
                <a:cs typeface="Andalus" pitchFamily="18" charset="-78"/>
              </a:rPr>
              <a:t>.</a:t>
            </a:r>
          </a:p>
          <a:p>
            <a:pPr algn="ctr"/>
            <a:r>
              <a:rPr lang="en-US" sz="2800" b="1" dirty="0">
                <a:solidFill>
                  <a:schemeClr val="tx1"/>
                </a:solidFill>
                <a:latin typeface="Andalus" pitchFamily="18" charset="-78"/>
                <a:cs typeface="Andalus" pitchFamily="18" charset="-78"/>
              </a:rPr>
              <a:t> </a:t>
            </a:r>
          </a:p>
        </p:txBody>
      </p:sp>
      <p:sp>
        <p:nvSpPr>
          <p:cNvPr id="5" name="Oval 4"/>
          <p:cNvSpPr/>
          <p:nvPr/>
        </p:nvSpPr>
        <p:spPr>
          <a:xfrm>
            <a:off x="2895600" y="1295400"/>
            <a:ext cx="2895600" cy="2438400"/>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82484953"/>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352996285"/>
              </p:ext>
            </p:extLst>
          </p:nvPr>
        </p:nvGraphicFramePr>
        <p:xfrm>
          <a:off x="533400" y="990600"/>
          <a:ext cx="8153400" cy="731520"/>
        </p:xfrm>
        <a:graphic>
          <a:graphicData uri="http://schemas.openxmlformats.org/drawingml/2006/table">
            <a:tbl>
              <a:tblPr firstRow="1" firstCol="1" bandRow="1"/>
              <a:tblGrid>
                <a:gridCol w="494062"/>
                <a:gridCol w="7659338"/>
              </a:tblGrid>
              <a:tr h="731520">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8.</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Match the part of sentences from columns </a:t>
                      </a:r>
                      <a:r>
                        <a:rPr lang="en-US" sz="2400" b="1" dirty="0">
                          <a:solidFill>
                            <a:schemeClr val="tx1"/>
                          </a:solidFill>
                          <a:effectLst/>
                          <a:latin typeface="Times New Roman"/>
                          <a:ea typeface="Calibri"/>
                          <a:cs typeface="Times New Roman"/>
                        </a:rPr>
                        <a:t>A</a:t>
                      </a:r>
                      <a:r>
                        <a:rPr lang="en-US" sz="2400" b="1" dirty="0">
                          <a:solidFill>
                            <a:srgbClr val="FF0000"/>
                          </a:solidFill>
                          <a:effectLst/>
                          <a:latin typeface="Times New Roman"/>
                          <a:ea typeface="Calibri"/>
                          <a:cs typeface="Times New Roman"/>
                        </a:rPr>
                        <a:t> and </a:t>
                      </a:r>
                      <a:r>
                        <a:rPr lang="en-US" sz="2400" b="1" dirty="0">
                          <a:solidFill>
                            <a:schemeClr val="tx1"/>
                          </a:solidFill>
                          <a:effectLst/>
                          <a:latin typeface="Times New Roman"/>
                          <a:ea typeface="Calibri"/>
                          <a:cs typeface="Times New Roman"/>
                        </a:rPr>
                        <a:t>B</a:t>
                      </a:r>
                      <a:r>
                        <a:rPr lang="en-US" sz="2400" b="1" dirty="0">
                          <a:solidFill>
                            <a:srgbClr val="FF0000"/>
                          </a:solidFill>
                          <a:effectLst/>
                          <a:latin typeface="Times New Roman"/>
                          <a:ea typeface="Calibri"/>
                          <a:cs typeface="Times New Roman"/>
                        </a:rPr>
                        <a:t> to make five complete </a:t>
                      </a:r>
                      <a:r>
                        <a:rPr lang="en-US" sz="2400" b="1" dirty="0" smtClean="0">
                          <a:solidFill>
                            <a:srgbClr val="FF0000"/>
                          </a:solidFill>
                          <a:effectLst/>
                          <a:latin typeface="Times New Roman"/>
                          <a:ea typeface="Calibri"/>
                          <a:cs typeface="Times New Roman"/>
                        </a:rPr>
                        <a:t>sentences.</a:t>
                      </a:r>
                      <a:r>
                        <a:rPr lang="en-US" sz="2400" b="1" baseline="0" dirty="0" smtClean="0">
                          <a:solidFill>
                            <a:srgbClr val="FF0000"/>
                          </a:solidFill>
                          <a:effectLst/>
                          <a:latin typeface="Times New Roman"/>
                          <a:ea typeface="Calibri"/>
                          <a:cs typeface="Times New Roman"/>
                        </a:rPr>
                        <a:t>                                     </a:t>
                      </a:r>
                      <a:r>
                        <a:rPr lang="en-US" sz="2400" b="1" dirty="0" smtClean="0">
                          <a:solidFill>
                            <a:srgbClr val="FF0000"/>
                          </a:solidFill>
                          <a:effectLst/>
                          <a:latin typeface="Times New Roman"/>
                          <a:ea typeface="Calibri"/>
                          <a:cs typeface="Times New Roman"/>
                        </a:rPr>
                        <a:t>1x5=5</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 xmlns:p14="http://schemas.microsoft.com/office/powerpoint/2010/main" val="3022791815"/>
              </p:ext>
            </p:extLst>
          </p:nvPr>
        </p:nvGraphicFramePr>
        <p:xfrm>
          <a:off x="685800" y="2057400"/>
          <a:ext cx="7924800" cy="2194560"/>
        </p:xfrm>
        <a:graphic>
          <a:graphicData uri="http://schemas.openxmlformats.org/drawingml/2006/table">
            <a:tbl>
              <a:tblPr firstRow="1" firstCol="1" bandRow="1"/>
              <a:tblGrid>
                <a:gridCol w="4572000"/>
                <a:gridCol w="3352800"/>
              </a:tblGrid>
              <a:tr h="365760">
                <a:tc>
                  <a:txBody>
                    <a:bodyPr/>
                    <a:lstStyle/>
                    <a:p>
                      <a:pPr marL="0" marR="0" algn="ctr">
                        <a:spcBef>
                          <a:spcPts val="0"/>
                        </a:spcBef>
                        <a:spcAft>
                          <a:spcPts val="0"/>
                        </a:spcAft>
                      </a:pPr>
                      <a:r>
                        <a:rPr lang="en-US" sz="2400" b="1" dirty="0">
                          <a:solidFill>
                            <a:srgbClr val="000000"/>
                          </a:solidFill>
                          <a:effectLst/>
                          <a:latin typeface="Times New Roman"/>
                          <a:ea typeface="Calibri"/>
                          <a:cs typeface="Times New Roman"/>
                        </a:rPr>
                        <a:t>Column A</a:t>
                      </a:r>
                      <a:endParaRPr lang="en-US" sz="24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Times New Roman"/>
                          <a:ea typeface="Calibri"/>
                          <a:cs typeface="Times New Roman"/>
                        </a:rPr>
                        <a:t>Column B</a:t>
                      </a:r>
                      <a:endParaRPr lang="en-US" sz="24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0">
                <a:tc>
                  <a:txBody>
                    <a:bodyPr/>
                    <a:lstStyle/>
                    <a:p>
                      <a:pPr marL="342900" marR="0" lvl="0" indent="-342900">
                        <a:spcBef>
                          <a:spcPts val="0"/>
                        </a:spcBef>
                        <a:spcAft>
                          <a:spcPts val="0"/>
                        </a:spcAft>
                        <a:buFont typeface="+mj-lt"/>
                        <a:buAutoNum type="alphaLcParenBoth"/>
                      </a:pPr>
                      <a:r>
                        <a:rPr lang="en-US" sz="2400" dirty="0">
                          <a:solidFill>
                            <a:srgbClr val="000000"/>
                          </a:solidFill>
                          <a:effectLst/>
                          <a:latin typeface="Times New Roman"/>
                          <a:ea typeface="Calibri"/>
                          <a:cs typeface="Times New Roman"/>
                        </a:rPr>
                        <a:t>Drug addiction is now </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alphaLcParenBoth"/>
                      </a:pPr>
                      <a:r>
                        <a:rPr lang="en-US" sz="2400" dirty="0">
                          <a:solidFill>
                            <a:srgbClr val="000000"/>
                          </a:solidFill>
                          <a:effectLst/>
                          <a:latin typeface="Times New Roman"/>
                          <a:ea typeface="Calibri"/>
                          <a:cs typeface="Times New Roman"/>
                        </a:rPr>
                        <a:t>Frustration is the cause</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alphaLcParenBoth"/>
                      </a:pPr>
                      <a:r>
                        <a:rPr lang="en-US" sz="2400" dirty="0">
                          <a:solidFill>
                            <a:srgbClr val="000000"/>
                          </a:solidFill>
                          <a:effectLst/>
                          <a:latin typeface="Times New Roman"/>
                          <a:ea typeface="Calibri"/>
                          <a:cs typeface="Times New Roman"/>
                        </a:rPr>
                        <a:t>Drugs bear a terrible effect</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alphaLcParenBoth"/>
                      </a:pPr>
                      <a:r>
                        <a:rPr lang="en-US" sz="2400" dirty="0">
                          <a:solidFill>
                            <a:srgbClr val="000000"/>
                          </a:solidFill>
                          <a:effectLst/>
                          <a:latin typeface="Times New Roman"/>
                          <a:ea typeface="Calibri"/>
                          <a:cs typeface="Times New Roman"/>
                        </a:rPr>
                        <a:t>They kill them</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alphaLcParenBoth"/>
                      </a:pPr>
                      <a:r>
                        <a:rPr lang="en-US" sz="2400" dirty="0">
                          <a:solidFill>
                            <a:srgbClr val="000000"/>
                          </a:solidFill>
                          <a:effectLst/>
                          <a:latin typeface="Times New Roman"/>
                          <a:ea typeface="Calibri"/>
                          <a:cs typeface="Times New Roman"/>
                        </a:rPr>
                        <a:t>This curse should not be allowed</a:t>
                      </a:r>
                      <a:endParaRPr lang="en-US" sz="24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mj-lt"/>
                        <a:buAutoNum type="romanLcPeriod"/>
                      </a:pPr>
                      <a:r>
                        <a:rPr lang="en-US" sz="2400" dirty="0">
                          <a:solidFill>
                            <a:srgbClr val="000000"/>
                          </a:solidFill>
                          <a:effectLst/>
                          <a:latin typeface="Times New Roman"/>
                          <a:ea typeface="Calibri"/>
                          <a:cs typeface="Times New Roman"/>
                        </a:rPr>
                        <a:t>slowly but surely. </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romanLcPeriod"/>
                      </a:pPr>
                      <a:r>
                        <a:rPr lang="en-US" sz="2400" dirty="0">
                          <a:solidFill>
                            <a:srgbClr val="000000"/>
                          </a:solidFill>
                          <a:effectLst/>
                          <a:latin typeface="Times New Roman"/>
                          <a:ea typeface="Calibri"/>
                          <a:cs typeface="Times New Roman"/>
                        </a:rPr>
                        <a:t>to go on unchecked.</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romanLcPeriod"/>
                      </a:pPr>
                      <a:r>
                        <a:rPr lang="en-US" sz="2400" dirty="0">
                          <a:solidFill>
                            <a:srgbClr val="000000"/>
                          </a:solidFill>
                          <a:effectLst/>
                          <a:latin typeface="Times New Roman"/>
                          <a:ea typeface="Calibri"/>
                          <a:cs typeface="Times New Roman"/>
                        </a:rPr>
                        <a:t>of this addiction.</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romanLcPeriod"/>
                      </a:pPr>
                      <a:r>
                        <a:rPr lang="en-US" sz="2400" dirty="0">
                          <a:solidFill>
                            <a:srgbClr val="000000"/>
                          </a:solidFill>
                          <a:effectLst/>
                          <a:latin typeface="Times New Roman"/>
                          <a:ea typeface="Calibri"/>
                          <a:cs typeface="Times New Roman"/>
                        </a:rPr>
                        <a:t>on human body.</a:t>
                      </a:r>
                      <a:endParaRPr lang="en-US" sz="2400" dirty="0">
                        <a:solidFill>
                          <a:srgbClr val="000000"/>
                        </a:solidFill>
                        <a:effectLst/>
                        <a:latin typeface="Calibri"/>
                        <a:ea typeface="Calibri"/>
                        <a:cs typeface="Times New Roman"/>
                      </a:endParaRPr>
                    </a:p>
                    <a:p>
                      <a:pPr marL="342900" marR="0" lvl="0" indent="-342900">
                        <a:spcBef>
                          <a:spcPts val="0"/>
                        </a:spcBef>
                        <a:spcAft>
                          <a:spcPts val="0"/>
                        </a:spcAft>
                        <a:buFont typeface="+mj-lt"/>
                        <a:buAutoNum type="romanLcPeriod"/>
                      </a:pPr>
                      <a:r>
                        <a:rPr lang="en-US" sz="2400" dirty="0">
                          <a:solidFill>
                            <a:srgbClr val="000000"/>
                          </a:solidFill>
                          <a:effectLst/>
                          <a:latin typeface="Times New Roman"/>
                          <a:ea typeface="Calibri"/>
                          <a:cs typeface="Times New Roman"/>
                        </a:rPr>
                        <a:t>a global problem.</a:t>
                      </a:r>
                      <a:endParaRPr lang="en-US" sz="24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314451" y="3404709"/>
            <a:ext cx="184589" cy="3692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370" tIns="45685" rIns="91370" bIns="45685" numCol="1" anchor="ctr" anchorCtr="0" compatLnSpc="1">
            <a:prstTxWarp prst="textNoShape">
              <a:avLst/>
            </a:prstTxWarp>
            <a:spAutoFit/>
          </a:bodyPr>
          <a:lstStyle/>
          <a:p>
            <a:pPr fontAlgn="base">
              <a:spcBef>
                <a:spcPct val="0"/>
              </a:spcBef>
              <a:spcAft>
                <a:spcPct val="0"/>
              </a:spcAft>
            </a:pPr>
            <a:endParaRPr lang="en-US">
              <a:latin typeface="Arial" pitchFamily="34" charset="0"/>
              <a:cs typeface="Arial" pitchFamily="34" charset="0"/>
            </a:endParaRPr>
          </a:p>
        </p:txBody>
      </p:sp>
    </p:spTree>
    <p:extLst>
      <p:ext uri="{BB962C8B-B14F-4D97-AF65-F5344CB8AC3E}">
        <p14:creationId xmlns="" xmlns:p14="http://schemas.microsoft.com/office/powerpoint/2010/main" val="263869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76400"/>
            <a:ext cx="7315200" cy="2895600"/>
          </a:xfrm>
          <a:prstGeom prst="rect">
            <a:avLst/>
          </a:prstGeom>
        </p:spPr>
        <p:txBody>
          <a:bodyPr wrap="none" lIns="91370" tIns="45685" rIns="91370" bIns="45685">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a:ln w="11430"/>
                <a:solidFill>
                  <a:srgbClr val="C00000"/>
                </a:solidFill>
                <a:effectLst>
                  <a:outerShdw blurRad="50800" dist="39000" dir="5460000" algn="tl">
                    <a:srgbClr val="000000">
                      <a:alpha val="38000"/>
                    </a:srgbClr>
                  </a:outerShdw>
                </a:effectLst>
              </a:rPr>
              <a:t>C: Grammar part</a:t>
            </a:r>
          </a:p>
        </p:txBody>
      </p:sp>
    </p:spTree>
    <p:extLst>
      <p:ext uri="{BB962C8B-B14F-4D97-AF65-F5344CB8AC3E}">
        <p14:creationId xmlns="" xmlns:p14="http://schemas.microsoft.com/office/powerpoint/2010/main" val="385451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349675404"/>
              </p:ext>
            </p:extLst>
          </p:nvPr>
        </p:nvGraphicFramePr>
        <p:xfrm>
          <a:off x="228600" y="1676400"/>
          <a:ext cx="8610600" cy="3550920"/>
        </p:xfrm>
        <a:graphic>
          <a:graphicData uri="http://schemas.openxmlformats.org/drawingml/2006/table">
            <a:tbl>
              <a:tblPr firstRow="1" firstCol="1" bandRow="1"/>
              <a:tblGrid>
                <a:gridCol w="429086"/>
                <a:gridCol w="8181514"/>
              </a:tblGrid>
              <a:tr h="990600">
                <a:tc>
                  <a:txBody>
                    <a:bodyPr/>
                    <a:lstStyle/>
                    <a:p>
                      <a:pPr marL="0" marR="0">
                        <a:spcBef>
                          <a:spcPts val="0"/>
                        </a:spcBef>
                        <a:spcAft>
                          <a:spcPts val="0"/>
                        </a:spcAft>
                      </a:pPr>
                      <a:r>
                        <a:rPr lang="en-US" sz="2000" b="1" dirty="0">
                          <a:solidFill>
                            <a:srgbClr val="FF0000"/>
                          </a:solidFill>
                          <a:effectLst/>
                          <a:latin typeface="Times New Roman"/>
                          <a:ea typeface="Calibri"/>
                          <a:cs typeface="Times New Roman"/>
                        </a:rPr>
                        <a:t>9. </a:t>
                      </a:r>
                      <a:endParaRPr lang="en-US" sz="20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effectLst/>
                          <a:latin typeface="Times New Roman"/>
                          <a:ea typeface="Calibri"/>
                          <a:cs typeface="Times New Roman"/>
                        </a:rPr>
                        <a:t>Read the text below and fill in the gaps with the root     </a:t>
                      </a:r>
                      <a:r>
                        <a:rPr lang="en-US" sz="2000" b="1" dirty="0" smtClean="0">
                          <a:solidFill>
                            <a:srgbClr val="FF0000"/>
                          </a:solidFill>
                          <a:effectLst/>
                          <a:latin typeface="Times New Roman"/>
                          <a:ea typeface="Calibri"/>
                          <a:cs typeface="Times New Roman"/>
                        </a:rPr>
                        <a:t>words </a:t>
                      </a:r>
                      <a:r>
                        <a:rPr lang="en-US" sz="2000" b="1" dirty="0">
                          <a:solidFill>
                            <a:srgbClr val="FF0000"/>
                          </a:solidFill>
                          <a:effectLst/>
                          <a:latin typeface="Times New Roman"/>
                          <a:ea typeface="Calibri"/>
                          <a:cs typeface="Times New Roman"/>
                        </a:rPr>
                        <a:t>in the brackets adding suitable suffix, prefix or both</a:t>
                      </a:r>
                      <a:r>
                        <a:rPr lang="en-US" sz="2000" b="1">
                          <a:solidFill>
                            <a:srgbClr val="FF0000"/>
                          </a:solidFill>
                          <a:effectLst/>
                          <a:latin typeface="Times New Roman"/>
                          <a:ea typeface="Calibri"/>
                          <a:cs typeface="Times New Roman"/>
                        </a:rPr>
                        <a:t>. </a:t>
                      </a:r>
                      <a:r>
                        <a:rPr lang="en-US" sz="2000" b="1" smtClean="0">
                          <a:solidFill>
                            <a:srgbClr val="FF0000"/>
                          </a:solidFill>
                          <a:effectLst/>
                          <a:latin typeface="Times New Roman"/>
                          <a:ea typeface="Calibri"/>
                          <a:cs typeface="Times New Roman"/>
                        </a:rPr>
                        <a:t>                             </a:t>
                      </a:r>
                      <a:r>
                        <a:rPr lang="en-US" sz="2000" b="1" dirty="0" smtClean="0">
                          <a:solidFill>
                            <a:srgbClr val="FF0000"/>
                          </a:solidFill>
                          <a:effectLst/>
                          <a:latin typeface="Times New Roman"/>
                          <a:ea typeface="Calibri"/>
                          <a:cs typeface="Times New Roman"/>
                        </a:rPr>
                        <a:t>0.5 x10= 5</a:t>
                      </a:r>
                      <a:endParaRPr lang="en-US" sz="2000" dirty="0" smtClean="0">
                        <a:solidFill>
                          <a:srgbClr val="FF0000"/>
                        </a:solidFill>
                        <a:effectLst/>
                        <a:latin typeface="Times New Roman"/>
                        <a:ea typeface="Times New Roman"/>
                        <a:cs typeface="Times New Roman"/>
                      </a:endParaRPr>
                    </a:p>
                    <a:p>
                      <a:pPr marL="0" marR="0">
                        <a:spcBef>
                          <a:spcPts val="0"/>
                        </a:spcBef>
                        <a:spcAft>
                          <a:spcPts val="0"/>
                        </a:spcAft>
                      </a:pPr>
                      <a:r>
                        <a:rPr lang="en-US" sz="2000" b="1" dirty="0" smtClean="0">
                          <a:solidFill>
                            <a:srgbClr val="FF0000"/>
                          </a:solidFill>
                          <a:effectLst/>
                          <a:latin typeface="Times New Roman"/>
                          <a:ea typeface="Calibri"/>
                          <a:cs typeface="Times New Roman"/>
                        </a:rPr>
                        <a:t>                                                                      </a:t>
                      </a:r>
                      <a:endParaRPr lang="en-US" sz="20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r h="2560320">
                <a:tc>
                  <a:txBody>
                    <a:bodyPr/>
                    <a:lstStyle/>
                    <a:p>
                      <a:pPr marL="0" marR="0">
                        <a:spcBef>
                          <a:spcPts val="0"/>
                        </a:spcBef>
                        <a:spcAft>
                          <a:spcPts val="0"/>
                        </a:spcAft>
                      </a:pPr>
                      <a:r>
                        <a:rPr lang="en-US" sz="1100">
                          <a:solidFill>
                            <a:srgbClr val="000000"/>
                          </a:solidFill>
                          <a:effectLst/>
                          <a:latin typeface="Times New Roman"/>
                          <a:ea typeface="Calibri"/>
                          <a:cs typeface="Times New Roman"/>
                        </a:rPr>
                        <a:t> </a:t>
                      </a:r>
                      <a:endParaRPr lang="en-US" sz="120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dirty="0">
                          <a:effectLst/>
                          <a:latin typeface="Book Antiqua" pitchFamily="18" charset="0"/>
                          <a:ea typeface="Times New Roman"/>
                          <a:cs typeface="Times New Roman"/>
                        </a:rPr>
                        <a:t>Smoking is  (a)--- </a:t>
                      </a:r>
                      <a:r>
                        <a:rPr lang="en-US" sz="2400" u="sng" dirty="0">
                          <a:effectLst/>
                          <a:latin typeface="Book Antiqua" pitchFamily="18" charset="0"/>
                          <a:ea typeface="Times New Roman"/>
                          <a:cs typeface="Times New Roman"/>
                        </a:rPr>
                        <a:t>(danger)</a:t>
                      </a:r>
                      <a:r>
                        <a:rPr lang="en-US" sz="2400" dirty="0">
                          <a:effectLst/>
                          <a:latin typeface="Book Antiqua" pitchFamily="18" charset="0"/>
                          <a:ea typeface="Times New Roman"/>
                          <a:cs typeface="Times New Roman"/>
                        </a:rPr>
                        <a:t> bad habit. It is (b) ---</a:t>
                      </a:r>
                      <a:r>
                        <a:rPr lang="en-US" sz="2400" u="sng" dirty="0">
                          <a:effectLst/>
                          <a:latin typeface="Book Antiqua" pitchFamily="18" charset="0"/>
                          <a:ea typeface="Times New Roman"/>
                          <a:cs typeface="Times New Roman"/>
                        </a:rPr>
                        <a:t>(harm</a:t>
                      </a:r>
                      <a:r>
                        <a:rPr lang="en-US" sz="2400" dirty="0">
                          <a:effectLst/>
                          <a:latin typeface="Book Antiqua" pitchFamily="18" charset="0"/>
                          <a:ea typeface="Times New Roman"/>
                          <a:cs typeface="Times New Roman"/>
                        </a:rPr>
                        <a:t>) to health. It is also (c)--- </a:t>
                      </a:r>
                      <a:r>
                        <a:rPr lang="en-US" sz="2400" u="sng" dirty="0">
                          <a:effectLst/>
                          <a:latin typeface="Book Antiqua" pitchFamily="18" charset="0"/>
                          <a:ea typeface="Times New Roman"/>
                          <a:cs typeface="Times New Roman"/>
                        </a:rPr>
                        <a:t>( cost).</a:t>
                      </a:r>
                      <a:r>
                        <a:rPr lang="en-US" sz="2400" dirty="0">
                          <a:effectLst/>
                          <a:latin typeface="Book Antiqua" pitchFamily="18" charset="0"/>
                          <a:ea typeface="Times New Roman"/>
                          <a:cs typeface="Times New Roman"/>
                        </a:rPr>
                        <a:t> A (d)--- (</a:t>
                      </a:r>
                      <a:r>
                        <a:rPr lang="en-US" sz="2400" u="sng" dirty="0">
                          <a:effectLst/>
                          <a:latin typeface="Book Antiqua" pitchFamily="18" charset="0"/>
                          <a:ea typeface="Times New Roman"/>
                          <a:cs typeface="Times New Roman"/>
                        </a:rPr>
                        <a:t> smoke</a:t>
                      </a:r>
                      <a:r>
                        <a:rPr lang="en-US" sz="2400" dirty="0">
                          <a:effectLst/>
                          <a:latin typeface="Book Antiqua" pitchFamily="18" charset="0"/>
                          <a:ea typeface="Times New Roman"/>
                          <a:cs typeface="Times New Roman"/>
                        </a:rPr>
                        <a:t> ) should not smoke (e) ---(</a:t>
                      </a:r>
                      <a:r>
                        <a:rPr lang="en-US" sz="2400" u="sng" dirty="0">
                          <a:effectLst/>
                          <a:latin typeface="Book Antiqua" pitchFamily="18" charset="0"/>
                          <a:ea typeface="Times New Roman"/>
                          <a:cs typeface="Times New Roman"/>
                        </a:rPr>
                        <a:t>publi</a:t>
                      </a:r>
                      <a:r>
                        <a:rPr lang="en-US" sz="2400" dirty="0">
                          <a:effectLst/>
                          <a:latin typeface="Book Antiqua" pitchFamily="18" charset="0"/>
                          <a:ea typeface="Times New Roman"/>
                          <a:cs typeface="Times New Roman"/>
                        </a:rPr>
                        <a:t>c). Smoking creates (f)--- ( </a:t>
                      </a:r>
                      <a:r>
                        <a:rPr lang="en-US" sz="2400" u="sng" dirty="0">
                          <a:effectLst/>
                          <a:latin typeface="Book Antiqua" pitchFamily="18" charset="0"/>
                          <a:ea typeface="Times New Roman"/>
                          <a:cs typeface="Times New Roman"/>
                        </a:rPr>
                        <a:t>pollute</a:t>
                      </a:r>
                      <a:r>
                        <a:rPr lang="en-US" sz="2400" dirty="0">
                          <a:effectLst/>
                          <a:latin typeface="Book Antiqua" pitchFamily="18" charset="0"/>
                          <a:ea typeface="Times New Roman"/>
                          <a:cs typeface="Times New Roman"/>
                        </a:rPr>
                        <a:t>). Smoking causes many (g)--- (</a:t>
                      </a:r>
                      <a:r>
                        <a:rPr lang="en-US" sz="2400" u="sng" dirty="0">
                          <a:effectLst/>
                          <a:latin typeface="Book Antiqua" pitchFamily="18" charset="0"/>
                          <a:ea typeface="Times New Roman"/>
                          <a:cs typeface="Times New Roman"/>
                        </a:rPr>
                        <a:t>curable )</a:t>
                      </a:r>
                      <a:r>
                        <a:rPr lang="en-US" sz="2400" dirty="0">
                          <a:effectLst/>
                          <a:latin typeface="Book Antiqua" pitchFamily="18" charset="0"/>
                          <a:ea typeface="Times New Roman"/>
                          <a:cs typeface="Times New Roman"/>
                        </a:rPr>
                        <a:t> diseases. It cause (h)--- </a:t>
                      </a:r>
                      <a:r>
                        <a:rPr lang="en-US" sz="2400" u="sng" dirty="0">
                          <a:effectLst/>
                          <a:latin typeface="Book Antiqua" pitchFamily="18" charset="0"/>
                          <a:ea typeface="Times New Roman"/>
                          <a:cs typeface="Times New Roman"/>
                        </a:rPr>
                        <a:t>( comfort)</a:t>
                      </a:r>
                      <a:r>
                        <a:rPr lang="en-US" sz="2400" dirty="0">
                          <a:effectLst/>
                          <a:latin typeface="Book Antiqua" pitchFamily="18" charset="0"/>
                          <a:ea typeface="Times New Roman"/>
                          <a:cs typeface="Times New Roman"/>
                        </a:rPr>
                        <a:t> to others. It causes irritation in the eye and (i)--- </a:t>
                      </a:r>
                      <a:r>
                        <a:rPr lang="en-US" sz="2400" u="sng" dirty="0">
                          <a:effectLst/>
                          <a:latin typeface="Book Antiqua" pitchFamily="18" charset="0"/>
                          <a:ea typeface="Times New Roman"/>
                          <a:cs typeface="Times New Roman"/>
                        </a:rPr>
                        <a:t>( settle)</a:t>
                      </a:r>
                      <a:r>
                        <a:rPr lang="en-US" sz="2400" dirty="0">
                          <a:effectLst/>
                          <a:latin typeface="Book Antiqua" pitchFamily="18" charset="0"/>
                          <a:ea typeface="Times New Roman"/>
                          <a:cs typeface="Times New Roman"/>
                        </a:rPr>
                        <a:t> the mind. But there are many people who are (j)--- (</a:t>
                      </a:r>
                      <a:r>
                        <a:rPr lang="en-US" sz="2400" u="sng" dirty="0">
                          <a:effectLst/>
                          <a:latin typeface="Book Antiqua" pitchFamily="18" charset="0"/>
                          <a:ea typeface="Times New Roman"/>
                          <a:cs typeface="Times New Roman"/>
                        </a:rPr>
                        <a:t>aware)</a:t>
                      </a:r>
                      <a:r>
                        <a:rPr lang="en-US" sz="2400" dirty="0">
                          <a:effectLst/>
                          <a:latin typeface="Book Antiqua" pitchFamily="18" charset="0"/>
                          <a:ea typeface="Times New Roman"/>
                          <a:cs typeface="Times New Roman"/>
                        </a:rPr>
                        <a:t> of the bad effect of smoking.</a:t>
                      </a: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102725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484186297"/>
              </p:ext>
            </p:extLst>
          </p:nvPr>
        </p:nvGraphicFramePr>
        <p:xfrm>
          <a:off x="685805" y="1447800"/>
          <a:ext cx="7619999" cy="4023360"/>
        </p:xfrm>
        <a:graphic>
          <a:graphicData uri="http://schemas.openxmlformats.org/drawingml/2006/table">
            <a:tbl>
              <a:tblPr firstRow="1" firstCol="1" bandRow="1"/>
              <a:tblGrid>
                <a:gridCol w="609600"/>
                <a:gridCol w="7010399"/>
              </a:tblGrid>
              <a:tr h="1463040">
                <a:tc>
                  <a:txBody>
                    <a:bodyPr/>
                    <a:lstStyle/>
                    <a:p>
                      <a:pPr marL="0" marR="0">
                        <a:spcBef>
                          <a:spcPts val="0"/>
                        </a:spcBef>
                        <a:spcAft>
                          <a:spcPts val="0"/>
                        </a:spcAft>
                      </a:pPr>
                      <a:r>
                        <a:rPr lang="en-US" sz="2400" b="1" dirty="0">
                          <a:solidFill>
                            <a:srgbClr val="FF0000"/>
                          </a:solidFill>
                          <a:effectLst/>
                          <a:latin typeface="Times New Roman"/>
                          <a:ea typeface="Calibri"/>
                          <a:cs typeface="Times New Roman"/>
                        </a:rPr>
                        <a:t>10.</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effectLst/>
                          <a:latin typeface="Times New Roman"/>
                          <a:ea typeface="Calibri"/>
                          <a:cs typeface="Times New Roman"/>
                        </a:rPr>
                        <a:t>Fill-in the gaps in the following text with appropriate articles (a, an or the). Put a cross (x) where no article is used    </a:t>
                      </a:r>
                      <a:r>
                        <a:rPr lang="en-US" sz="2400" b="1" dirty="0" smtClean="0">
                          <a:solidFill>
                            <a:srgbClr val="FF0000"/>
                          </a:solidFill>
                          <a:effectLst/>
                          <a:latin typeface="Times New Roman"/>
                          <a:ea typeface="Calibri"/>
                          <a:cs typeface="Times New Roman"/>
                        </a:rPr>
                        <a:t>                            0.</a:t>
                      </a:r>
                      <a:r>
                        <a:rPr kumimoji="0" lang="en-US" sz="2400" b="1" i="0" u="none" strike="noStrike" kern="1200" cap="none" spc="0" normalizeH="0" baseline="0" noProof="0" dirty="0" smtClean="0">
                          <a:ln>
                            <a:noFill/>
                          </a:ln>
                          <a:solidFill>
                            <a:srgbClr val="FF0000"/>
                          </a:solidFill>
                          <a:effectLst/>
                          <a:uLnTx/>
                          <a:uFillTx/>
                          <a:latin typeface="Times New Roman"/>
                          <a:ea typeface="Calibri"/>
                          <a:cs typeface="Times New Roman"/>
                        </a:rPr>
                        <a:t>5 x10= 5</a:t>
                      </a:r>
                      <a:endParaRPr kumimoji="0" lang="en-US" sz="2400" b="0" i="0" u="none" strike="noStrike" kern="1200" cap="none" spc="0" normalizeH="0" baseline="0" noProof="0" dirty="0" smtClean="0">
                        <a:ln>
                          <a:noFill/>
                        </a:ln>
                        <a:solidFill>
                          <a:srgbClr val="FF0000"/>
                        </a:solidFill>
                        <a:effectLst/>
                        <a:uLnTx/>
                        <a:uFillTx/>
                        <a:latin typeface="Times New Roman"/>
                        <a:ea typeface="Times New Roman"/>
                        <a:cs typeface="Times New Roman"/>
                      </a:endParaRPr>
                    </a:p>
                    <a:p>
                      <a:pPr marL="0" marR="0">
                        <a:spcBef>
                          <a:spcPts val="0"/>
                        </a:spcBef>
                        <a:spcAft>
                          <a:spcPts val="0"/>
                        </a:spcAft>
                      </a:pPr>
                      <a:r>
                        <a:rPr lang="en-US" sz="2400" b="1" dirty="0" smtClean="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r h="2560320">
                <a:tc>
                  <a:txBody>
                    <a:bodyPr/>
                    <a:lstStyle/>
                    <a:p>
                      <a:pPr marL="0" marR="0">
                        <a:spcBef>
                          <a:spcPts val="0"/>
                        </a:spcBef>
                        <a:spcAft>
                          <a:spcPts val="0"/>
                        </a:spcAft>
                      </a:pPr>
                      <a:r>
                        <a:rPr lang="en-US" sz="1100" dirty="0">
                          <a:solidFill>
                            <a:srgbClr val="000000"/>
                          </a:solidFill>
                          <a:effectLst/>
                          <a:latin typeface="Times New Roman"/>
                          <a:ea typeface="Calibri"/>
                          <a:cs typeface="Times New Roman"/>
                        </a:rPr>
                        <a:t> </a:t>
                      </a:r>
                      <a:endParaRPr lang="en-US" sz="1200" dirty="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tabLst>
                          <a:tab pos="257175" algn="l"/>
                        </a:tabLst>
                      </a:pPr>
                      <a:r>
                        <a:rPr lang="en-US" sz="2400" b="1" dirty="0">
                          <a:effectLst/>
                          <a:latin typeface="Book Antiqua" pitchFamily="18" charset="0"/>
                          <a:ea typeface="Times New Roman"/>
                          <a:cs typeface="Times New Roman"/>
                        </a:rPr>
                        <a:t>Industry is (a) --- key to success. (b) --- industrious can prosper in life. (c) --- man who does not undertake (d) --- hard work can never go (e) --- long way in (f) --- world. Many (g) --- man is not conscious of (h) --- importance of (i) --- diligence for which they can’t reap (j) --- benefit of success.</a:t>
                      </a: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354348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787138602"/>
              </p:ext>
            </p:extLst>
          </p:nvPr>
        </p:nvGraphicFramePr>
        <p:xfrm>
          <a:off x="228600" y="990600"/>
          <a:ext cx="8458200" cy="4800600"/>
        </p:xfrm>
        <a:graphic>
          <a:graphicData uri="http://schemas.openxmlformats.org/drawingml/2006/table">
            <a:tbl>
              <a:tblPr firstRow="1" firstCol="1" bandRow="1"/>
              <a:tblGrid>
                <a:gridCol w="548216"/>
                <a:gridCol w="7909984"/>
              </a:tblGrid>
              <a:tr h="1200150">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11.</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effectLst/>
                          <a:latin typeface="Times New Roman"/>
                          <a:ea typeface="Calibri"/>
                          <a:cs typeface="Times New Roman"/>
                        </a:rPr>
                        <a:t>Change the following sentences as directed in the brackets</a:t>
                      </a:r>
                      <a:r>
                        <a:rPr lang="en-US" sz="2400" b="1" dirty="0" smtClean="0">
                          <a:solidFill>
                            <a:srgbClr val="FF0000"/>
                          </a:solidFill>
                          <a:effectLst/>
                          <a:latin typeface="Times New Roman"/>
                          <a:ea typeface="Calibri"/>
                          <a:cs typeface="Times New Roman"/>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effectLst/>
                          <a:latin typeface="Times New Roman"/>
                          <a:ea typeface="Calibri"/>
                          <a:cs typeface="Times New Roman"/>
                        </a:rPr>
                        <a:t>                                                                                          </a:t>
                      </a:r>
                      <a:r>
                        <a:rPr kumimoji="0" lang="en-US" sz="2400" b="1" i="0" u="none" strike="noStrike" kern="1200" cap="none" spc="0" normalizeH="0" baseline="0" noProof="0" dirty="0" smtClean="0">
                          <a:ln>
                            <a:noFill/>
                          </a:ln>
                          <a:solidFill>
                            <a:srgbClr val="FF0000"/>
                          </a:solidFill>
                          <a:effectLst/>
                          <a:uLnTx/>
                          <a:uFillTx/>
                          <a:latin typeface="Times New Roman"/>
                          <a:ea typeface="Calibri"/>
                          <a:cs typeface="Times New Roman"/>
                        </a:rPr>
                        <a:t>1x5= 5</a:t>
                      </a:r>
                      <a:r>
                        <a:rPr lang="en-US" sz="2400" b="1" dirty="0" smtClean="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r h="3600450">
                <a:tc>
                  <a:txBody>
                    <a:bodyPr/>
                    <a:lstStyle/>
                    <a:p>
                      <a:pPr marL="0" marR="0" algn="just">
                        <a:spcBef>
                          <a:spcPts val="0"/>
                        </a:spcBef>
                        <a:spcAft>
                          <a:spcPts val="0"/>
                        </a:spcAft>
                      </a:pPr>
                      <a:r>
                        <a:rPr lang="en-US" sz="2400" dirty="0">
                          <a:solidFill>
                            <a:srgbClr val="000000"/>
                          </a:solidFill>
                          <a:effectLst/>
                          <a:latin typeface="Times New Roman"/>
                          <a:ea typeface="Calibri"/>
                          <a:cs typeface="Times New Roman"/>
                        </a:rPr>
                        <a:t> </a:t>
                      </a:r>
                      <a:endParaRPr lang="en-US" sz="2400" dirty="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457200" marR="0" indent="-457200" algn="just">
                        <a:spcBef>
                          <a:spcPts val="0"/>
                        </a:spcBef>
                        <a:spcAft>
                          <a:spcPts val="0"/>
                        </a:spcAft>
                        <a:buAutoNum type="alphaLcParenBoth"/>
                      </a:pPr>
                      <a:r>
                        <a:rPr lang="en-US" sz="2200" dirty="0" smtClean="0">
                          <a:solidFill>
                            <a:srgbClr val="7030A0"/>
                          </a:solidFill>
                          <a:effectLst/>
                          <a:latin typeface="Book Antiqua" pitchFamily="18" charset="0"/>
                          <a:ea typeface="Calibri"/>
                          <a:cs typeface="Times New Roman"/>
                        </a:rPr>
                        <a:t>Books </a:t>
                      </a:r>
                      <a:r>
                        <a:rPr lang="en-US" sz="2200" dirty="0">
                          <a:solidFill>
                            <a:srgbClr val="7030A0"/>
                          </a:solidFill>
                          <a:effectLst/>
                          <a:latin typeface="Book Antiqua" pitchFamily="18" charset="0"/>
                          <a:ea typeface="Calibri"/>
                          <a:cs typeface="Times New Roman"/>
                        </a:rPr>
                        <a:t>are the best of all friends </a:t>
                      </a:r>
                      <a:r>
                        <a:rPr lang="en-US" sz="2200" dirty="0" smtClean="0">
                          <a:solidFill>
                            <a:srgbClr val="7030A0"/>
                          </a:solidFill>
                          <a:effectLst/>
                          <a:latin typeface="Book Antiqua" pitchFamily="18" charset="0"/>
                          <a:ea typeface="Calibri"/>
                          <a:cs typeface="Times New Roman"/>
                        </a:rPr>
                        <a:t>.( </a:t>
                      </a:r>
                      <a:r>
                        <a:rPr lang="en-US" sz="2200" dirty="0">
                          <a:solidFill>
                            <a:srgbClr val="7030A0"/>
                          </a:solidFill>
                          <a:effectLst/>
                          <a:latin typeface="Book Antiqua" pitchFamily="18" charset="0"/>
                          <a:ea typeface="Calibri"/>
                          <a:cs typeface="Times New Roman"/>
                        </a:rPr>
                        <a:t>Make it Interrogative ) </a:t>
                      </a:r>
                      <a:endParaRPr lang="en-US" sz="2200" dirty="0" smtClean="0">
                        <a:solidFill>
                          <a:srgbClr val="7030A0"/>
                        </a:solidFill>
                        <a:effectLst/>
                        <a:latin typeface="Book Antiqua" pitchFamily="18" charset="0"/>
                        <a:ea typeface="Calibri"/>
                        <a:cs typeface="Times New Roman"/>
                      </a:endParaRPr>
                    </a:p>
                    <a:p>
                      <a:pPr marL="457200" marR="0" indent="-457200" algn="just">
                        <a:spcBef>
                          <a:spcPts val="0"/>
                        </a:spcBef>
                        <a:spcAft>
                          <a:spcPts val="0"/>
                        </a:spcAft>
                        <a:buAutoNum type="alphaLcParenBoth"/>
                      </a:pPr>
                      <a:r>
                        <a:rPr lang="en-US" sz="2200" dirty="0" smtClean="0">
                          <a:solidFill>
                            <a:srgbClr val="7030A0"/>
                          </a:solidFill>
                          <a:effectLst/>
                          <a:latin typeface="Book Antiqua" pitchFamily="18" charset="0"/>
                          <a:ea typeface="Calibri"/>
                          <a:cs typeface="Times New Roman"/>
                        </a:rPr>
                        <a:t> </a:t>
                      </a:r>
                      <a:r>
                        <a:rPr lang="en-US" sz="2200" dirty="0">
                          <a:solidFill>
                            <a:srgbClr val="7030A0"/>
                          </a:solidFill>
                          <a:effectLst/>
                          <a:latin typeface="Book Antiqua" pitchFamily="18" charset="0"/>
                          <a:ea typeface="Calibri"/>
                          <a:cs typeface="Times New Roman"/>
                        </a:rPr>
                        <a:t>By reading books, we can enrich our knowledge?( Make it Negative </a:t>
                      </a:r>
                      <a:r>
                        <a:rPr lang="en-US" sz="2200" dirty="0" smtClean="0">
                          <a:solidFill>
                            <a:srgbClr val="7030A0"/>
                          </a:solidFill>
                          <a:effectLst/>
                          <a:latin typeface="Book Antiqua" pitchFamily="18" charset="0"/>
                          <a:ea typeface="Calibri"/>
                          <a:cs typeface="Times New Roman"/>
                        </a:rPr>
                        <a:t>)</a:t>
                      </a:r>
                    </a:p>
                    <a:p>
                      <a:pPr marL="457200" marR="0" indent="-457200" algn="just">
                        <a:spcBef>
                          <a:spcPts val="0"/>
                        </a:spcBef>
                        <a:spcAft>
                          <a:spcPts val="0"/>
                        </a:spcAft>
                        <a:buAutoNum type="alphaLcParenBoth"/>
                      </a:pPr>
                      <a:r>
                        <a:rPr lang="en-US" sz="2200" dirty="0" smtClean="0">
                          <a:solidFill>
                            <a:srgbClr val="7030A0"/>
                          </a:solidFill>
                          <a:effectLst/>
                          <a:latin typeface="Book Antiqua" pitchFamily="18" charset="0"/>
                          <a:ea typeface="Calibri"/>
                          <a:cs typeface="Times New Roman"/>
                        </a:rPr>
                        <a:t>Books </a:t>
                      </a:r>
                      <a:r>
                        <a:rPr lang="en-US" sz="2200" dirty="0">
                          <a:solidFill>
                            <a:srgbClr val="7030A0"/>
                          </a:solidFill>
                          <a:effectLst/>
                          <a:latin typeface="Book Antiqua" pitchFamily="18" charset="0"/>
                          <a:ea typeface="Calibri"/>
                          <a:cs typeface="Times New Roman"/>
                        </a:rPr>
                        <a:t>give us not only knowledge but also pleasure</a:t>
                      </a:r>
                      <a:r>
                        <a:rPr lang="en-US" sz="2200" dirty="0" smtClean="0">
                          <a:solidFill>
                            <a:srgbClr val="7030A0"/>
                          </a:solidFill>
                          <a:effectLst/>
                          <a:latin typeface="Book Antiqua" pitchFamily="18" charset="0"/>
                          <a:ea typeface="Calibri"/>
                          <a:cs typeface="Times New Roman"/>
                        </a:rPr>
                        <a:t>. </a:t>
                      </a:r>
                      <a:r>
                        <a:rPr lang="en-US" sz="2200" dirty="0">
                          <a:solidFill>
                            <a:srgbClr val="7030A0"/>
                          </a:solidFill>
                          <a:effectLst/>
                          <a:latin typeface="Book Antiqua" pitchFamily="18" charset="0"/>
                          <a:ea typeface="Calibri"/>
                          <a:cs typeface="Times New Roman"/>
                        </a:rPr>
                        <a:t>( Make it Affirmative ) </a:t>
                      </a:r>
                      <a:endParaRPr lang="en-US" sz="2200" dirty="0" smtClean="0">
                        <a:solidFill>
                          <a:srgbClr val="7030A0"/>
                        </a:solidFill>
                        <a:effectLst/>
                        <a:latin typeface="Book Antiqua" pitchFamily="18" charset="0"/>
                        <a:ea typeface="Calibri"/>
                        <a:cs typeface="Times New Roman"/>
                      </a:endParaRPr>
                    </a:p>
                    <a:p>
                      <a:pPr marL="457200" marR="0" indent="-457200" algn="just">
                        <a:spcBef>
                          <a:spcPts val="0"/>
                        </a:spcBef>
                        <a:spcAft>
                          <a:spcPts val="0"/>
                        </a:spcAft>
                        <a:buAutoNum type="alphaLcParenBoth"/>
                      </a:pPr>
                      <a:r>
                        <a:rPr lang="en-US" sz="2200" dirty="0" smtClean="0">
                          <a:solidFill>
                            <a:srgbClr val="7030A0"/>
                          </a:solidFill>
                          <a:effectLst/>
                          <a:latin typeface="Book Antiqua" pitchFamily="18" charset="0"/>
                          <a:ea typeface="Calibri"/>
                          <a:cs typeface="Times New Roman"/>
                        </a:rPr>
                        <a:t>  </a:t>
                      </a:r>
                      <a:r>
                        <a:rPr lang="en-US" sz="2200" dirty="0">
                          <a:solidFill>
                            <a:srgbClr val="7030A0"/>
                          </a:solidFill>
                          <a:effectLst/>
                          <a:latin typeface="Book Antiqua" pitchFamily="18" charset="0"/>
                          <a:ea typeface="Calibri"/>
                          <a:cs typeface="Times New Roman"/>
                        </a:rPr>
                        <a:t>A good book is very educative and enjoyable.( Make it Exclamatory </a:t>
                      </a:r>
                      <a:r>
                        <a:rPr lang="en-US" sz="2200" dirty="0" smtClean="0">
                          <a:solidFill>
                            <a:srgbClr val="7030A0"/>
                          </a:solidFill>
                          <a:effectLst/>
                          <a:latin typeface="Book Antiqua" pitchFamily="18" charset="0"/>
                          <a:ea typeface="Calibri"/>
                          <a:cs typeface="Times New Roman"/>
                        </a:rPr>
                        <a:t>)</a:t>
                      </a:r>
                    </a:p>
                    <a:p>
                      <a:pPr marL="457200" marR="0" indent="-457200" algn="just">
                        <a:spcBef>
                          <a:spcPts val="0"/>
                        </a:spcBef>
                        <a:spcAft>
                          <a:spcPts val="0"/>
                        </a:spcAft>
                        <a:buAutoNum type="alphaLcParenBoth"/>
                      </a:pPr>
                      <a:r>
                        <a:rPr lang="en-US" sz="2200" dirty="0" smtClean="0">
                          <a:solidFill>
                            <a:srgbClr val="7030A0"/>
                          </a:solidFill>
                          <a:effectLst/>
                          <a:latin typeface="Book Antiqua" pitchFamily="18" charset="0"/>
                          <a:ea typeface="Calibri"/>
                          <a:cs typeface="Times New Roman"/>
                        </a:rPr>
                        <a:t>  </a:t>
                      </a:r>
                      <a:r>
                        <a:rPr lang="en-US" sz="2200" dirty="0">
                          <a:solidFill>
                            <a:srgbClr val="7030A0"/>
                          </a:solidFill>
                          <a:effectLst/>
                          <a:latin typeface="Book Antiqua" pitchFamily="18" charset="0"/>
                          <a:ea typeface="Calibri"/>
                          <a:cs typeface="Times New Roman"/>
                        </a:rPr>
                        <a:t>All should make the habit of buying and reading good books. ( Make it passive )</a:t>
                      </a:r>
                      <a:endParaRPr lang="en-US" sz="2200" dirty="0">
                        <a:solidFill>
                          <a:srgbClr val="7030A0"/>
                        </a:solidFill>
                        <a:effectLst/>
                        <a:latin typeface="Book Antiqua" pitchFamily="18" charset="0"/>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295718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069689640"/>
              </p:ext>
            </p:extLst>
          </p:nvPr>
        </p:nvGraphicFramePr>
        <p:xfrm>
          <a:off x="457200" y="1447800"/>
          <a:ext cx="8229600" cy="3160276"/>
        </p:xfrm>
        <a:graphic>
          <a:graphicData uri="http://schemas.openxmlformats.org/drawingml/2006/table">
            <a:tbl>
              <a:tblPr firstRow="1" firstCol="1" bandRow="1"/>
              <a:tblGrid>
                <a:gridCol w="523048"/>
                <a:gridCol w="7706552"/>
              </a:tblGrid>
              <a:tr h="1097280">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12.</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Rewrite the following passage changing the form of </a:t>
                      </a:r>
                      <a:r>
                        <a:rPr lang="en-US" sz="2400" b="1" dirty="0" smtClean="0">
                          <a:solidFill>
                            <a:srgbClr val="FF0000"/>
                          </a:solidFill>
                          <a:effectLst/>
                          <a:latin typeface="Times New Roman"/>
                          <a:ea typeface="Calibri"/>
                          <a:cs typeface="Times New Roman"/>
                        </a:rPr>
                        <a:t>speech:                                                                                   5</a:t>
                      </a:r>
                    </a:p>
                    <a:p>
                      <a:pPr marL="0" marR="0" algn="just">
                        <a:spcBef>
                          <a:spcPts val="0"/>
                        </a:spcBef>
                        <a:spcAft>
                          <a:spcPts val="0"/>
                        </a:spcAft>
                      </a:pP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r h="2062996">
                <a:tc>
                  <a:txBody>
                    <a:bodyPr/>
                    <a:lstStyle/>
                    <a:p>
                      <a:pPr marL="0" marR="0" algn="just">
                        <a:spcBef>
                          <a:spcPts val="0"/>
                        </a:spcBef>
                        <a:spcAft>
                          <a:spcPts val="0"/>
                        </a:spcAft>
                      </a:pPr>
                      <a:r>
                        <a:rPr lang="en-US" sz="2400">
                          <a:solidFill>
                            <a:srgbClr val="000000"/>
                          </a:solidFill>
                          <a:effectLst/>
                          <a:latin typeface="Times New Roman"/>
                          <a:ea typeface="Calibri"/>
                          <a:cs typeface="Times New Roman"/>
                        </a:rPr>
                        <a:t> </a:t>
                      </a:r>
                      <a:endParaRPr lang="en-US" sz="240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effectLst/>
                          <a:latin typeface="Book Antiqua" pitchFamily="18" charset="0"/>
                          <a:ea typeface="Times New Roman"/>
                          <a:cs typeface="Times New Roman"/>
                        </a:rPr>
                        <a:t>The teacher said to the boy “Do you think that honesty is the best policy?” The boy said “Yes, sir, I think so” “Then learn to be honest from your childhood,” said the teacher. “Thank you sir,” said the boy. “May Allah bless you” said the teacher</a:t>
                      </a:r>
                      <a:r>
                        <a:rPr lang="en-US" sz="2400" dirty="0">
                          <a:effectLst/>
                          <a:latin typeface="Book Antiqua" pitchFamily="18" charset="0"/>
                          <a:ea typeface="Times New Roman"/>
                          <a:cs typeface="Times New Roman"/>
                        </a:rPr>
                        <a:t>.</a:t>
                      </a: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361119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329630089"/>
              </p:ext>
            </p:extLst>
          </p:nvPr>
        </p:nvGraphicFramePr>
        <p:xfrm>
          <a:off x="762000" y="1600200"/>
          <a:ext cx="7924800" cy="2514441"/>
        </p:xfrm>
        <a:graphic>
          <a:graphicData uri="http://schemas.openxmlformats.org/drawingml/2006/table">
            <a:tbl>
              <a:tblPr firstRow="1" firstCol="1" bandRow="1"/>
              <a:tblGrid>
                <a:gridCol w="609600"/>
                <a:gridCol w="7315200"/>
              </a:tblGrid>
              <a:tr h="838147">
                <a:tc>
                  <a:txBody>
                    <a:bodyPr/>
                    <a:lstStyle/>
                    <a:p>
                      <a:pPr marL="0" marR="0">
                        <a:spcBef>
                          <a:spcPts val="0"/>
                        </a:spcBef>
                        <a:spcAft>
                          <a:spcPts val="0"/>
                        </a:spcAft>
                      </a:pPr>
                      <a:r>
                        <a:rPr lang="en-US" sz="2400" b="1" dirty="0">
                          <a:solidFill>
                            <a:srgbClr val="FF0000"/>
                          </a:solidFill>
                          <a:effectLst/>
                          <a:latin typeface="Times New Roman"/>
                          <a:ea typeface="Calibri"/>
                          <a:cs typeface="Times New Roman"/>
                        </a:rPr>
                        <a:t>13.</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Use capital letters and punctuation marks as needed in </a:t>
                      </a:r>
                      <a:r>
                        <a:rPr lang="en-US" sz="2400" b="1" dirty="0" smtClean="0">
                          <a:solidFill>
                            <a:srgbClr val="FF0000"/>
                          </a:solidFill>
                          <a:effectLst/>
                          <a:latin typeface="Times New Roman"/>
                          <a:ea typeface="Calibri"/>
                          <a:cs typeface="Times New Roman"/>
                        </a:rPr>
                        <a:t>the</a:t>
                      </a:r>
                      <a:r>
                        <a:rPr lang="en-US" sz="2400" b="1" baseline="0" dirty="0" smtClean="0">
                          <a:solidFill>
                            <a:srgbClr val="FF0000"/>
                          </a:solidFill>
                          <a:effectLst/>
                          <a:latin typeface="Times New Roman"/>
                          <a:ea typeface="Calibri"/>
                          <a:cs typeface="Times New Roman"/>
                        </a:rPr>
                        <a:t> </a:t>
                      </a:r>
                      <a:r>
                        <a:rPr lang="en-US" sz="2400" b="1" dirty="0" smtClean="0">
                          <a:solidFill>
                            <a:srgbClr val="FF0000"/>
                          </a:solidFill>
                          <a:effectLst/>
                          <a:latin typeface="Times New Roman"/>
                          <a:ea typeface="Calibri"/>
                          <a:cs typeface="Times New Roman"/>
                        </a:rPr>
                        <a:t>following passage.</a:t>
                      </a:r>
                      <a:r>
                        <a:rPr lang="en-US" sz="2400" b="1" baseline="0" dirty="0" smtClean="0">
                          <a:solidFill>
                            <a:srgbClr val="FF0000"/>
                          </a:solidFill>
                          <a:effectLst/>
                          <a:latin typeface="Times New Roman"/>
                          <a:ea typeface="Calibri"/>
                          <a:cs typeface="Times New Roman"/>
                        </a:rPr>
                        <a:t>                                                     </a:t>
                      </a:r>
                      <a:r>
                        <a:rPr lang="en-US" sz="2400" b="1" dirty="0" smtClean="0">
                          <a:solidFill>
                            <a:srgbClr val="FF0000"/>
                          </a:solidFill>
                          <a:effectLst/>
                          <a:latin typeface="Times New Roman"/>
                          <a:ea typeface="Calibri"/>
                          <a:cs typeface="Times New Roman"/>
                        </a:rPr>
                        <a:t> 5</a:t>
                      </a:r>
                    </a:p>
                  </a:txBody>
                  <a:tcPr marL="68580" marR="68580" marT="0" marB="0">
                    <a:lnL>
                      <a:noFill/>
                    </a:lnL>
                    <a:lnR>
                      <a:noFill/>
                    </a:lnR>
                    <a:lnT>
                      <a:noFill/>
                    </a:lnT>
                    <a:lnB>
                      <a:noFill/>
                    </a:lnB>
                  </a:tcPr>
                </a:tc>
              </a:tr>
              <a:tr h="1676294">
                <a:tc>
                  <a:txBody>
                    <a:bodyPr/>
                    <a:lstStyle/>
                    <a:p>
                      <a:pPr marL="0" marR="0">
                        <a:spcBef>
                          <a:spcPts val="0"/>
                        </a:spcBef>
                        <a:spcAft>
                          <a:spcPts val="0"/>
                        </a:spcAft>
                      </a:pPr>
                      <a:r>
                        <a:rPr lang="en-US" sz="2400">
                          <a:solidFill>
                            <a:srgbClr val="000000"/>
                          </a:solidFill>
                          <a:effectLst/>
                          <a:latin typeface="Times New Roman"/>
                          <a:ea typeface="Calibri"/>
                          <a:cs typeface="Times New Roman"/>
                        </a:rPr>
                        <a:t> </a:t>
                      </a:r>
                      <a:endParaRPr lang="en-US" sz="2400">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dirty="0">
                          <a:solidFill>
                            <a:srgbClr val="000000"/>
                          </a:solidFill>
                          <a:effectLst/>
                          <a:latin typeface="Times New Roman"/>
                          <a:ea typeface="Calibri"/>
                          <a:cs typeface="Times New Roman"/>
                        </a:rPr>
                        <a:t>the teacher said the boy do you know that honesty is the best policy yes sir i think </a:t>
                      </a:r>
                      <a:r>
                        <a:rPr lang="en-US" sz="2400" dirty="0" smtClean="0">
                          <a:solidFill>
                            <a:srgbClr val="000000"/>
                          </a:solidFill>
                          <a:effectLst/>
                          <a:latin typeface="Times New Roman"/>
                          <a:ea typeface="Calibri"/>
                          <a:cs typeface="Times New Roman"/>
                        </a:rPr>
                        <a:t>so</a:t>
                      </a:r>
                      <a:endParaRPr lang="en-US" sz="2400" dirty="0">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305744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362200"/>
            <a:ext cx="6172200" cy="2133600"/>
          </a:xfrm>
          <a:prstGeom prst="rect">
            <a:avLst/>
          </a:prstGeom>
        </p:spPr>
        <p:txBody>
          <a:bodyPr wrap="square" lIns="91370" tIns="45685" rIns="91370" bIns="45685">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ea typeface="Calibri"/>
              </a:rPr>
              <a:t>D: Writing part</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319298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2383828346"/>
              </p:ext>
            </p:extLst>
          </p:nvPr>
        </p:nvGraphicFramePr>
        <p:xfrm>
          <a:off x="533405" y="1371600"/>
          <a:ext cx="8000999" cy="2659221"/>
        </p:xfrm>
        <a:graphic>
          <a:graphicData uri="http://schemas.openxmlformats.org/drawingml/2006/table">
            <a:tbl>
              <a:tblPr firstRow="1" firstCol="1" bandRow="1"/>
              <a:tblGrid>
                <a:gridCol w="609600"/>
                <a:gridCol w="7391399"/>
              </a:tblGrid>
              <a:tr h="2659221">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14.</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Suppose you are Halima/ </a:t>
                      </a:r>
                      <a:r>
                        <a:rPr lang="en-US" sz="2400" b="1" dirty="0" err="1">
                          <a:solidFill>
                            <a:srgbClr val="FF0000"/>
                          </a:solidFill>
                          <a:effectLst/>
                          <a:latin typeface="Times New Roman"/>
                          <a:ea typeface="Calibri"/>
                          <a:cs typeface="Times New Roman"/>
                        </a:rPr>
                        <a:t>Hasan</a:t>
                      </a:r>
                      <a:r>
                        <a:rPr lang="en-US" sz="2400" b="1" dirty="0">
                          <a:solidFill>
                            <a:srgbClr val="FF0000"/>
                          </a:solidFill>
                          <a:effectLst/>
                          <a:latin typeface="Times New Roman"/>
                          <a:ea typeface="Calibri"/>
                          <a:cs typeface="Times New Roman"/>
                        </a:rPr>
                        <a:t> and you are talking with your sister </a:t>
                      </a:r>
                      <a:r>
                        <a:rPr lang="en-US" sz="2400" b="1" dirty="0" err="1">
                          <a:solidFill>
                            <a:srgbClr val="FF0000"/>
                          </a:solidFill>
                          <a:effectLst/>
                          <a:latin typeface="Times New Roman"/>
                          <a:ea typeface="Calibri"/>
                          <a:cs typeface="Times New Roman"/>
                        </a:rPr>
                        <a:t>Kabita</a:t>
                      </a:r>
                      <a:r>
                        <a:rPr lang="en-US" sz="2400" b="1" dirty="0">
                          <a:solidFill>
                            <a:srgbClr val="FF0000"/>
                          </a:solidFill>
                          <a:effectLst/>
                          <a:latin typeface="Times New Roman"/>
                          <a:ea typeface="Calibri"/>
                          <a:cs typeface="Times New Roman"/>
                        </a:rPr>
                        <a:t> /</a:t>
                      </a:r>
                      <a:r>
                        <a:rPr lang="en-US" sz="2400" b="1" dirty="0" err="1">
                          <a:solidFill>
                            <a:srgbClr val="FF0000"/>
                          </a:solidFill>
                          <a:effectLst/>
                          <a:latin typeface="Times New Roman"/>
                          <a:ea typeface="Calibri"/>
                          <a:cs typeface="Times New Roman"/>
                        </a:rPr>
                        <a:t>Kalam</a:t>
                      </a:r>
                      <a:r>
                        <a:rPr lang="en-US" sz="2400" b="1" dirty="0">
                          <a:solidFill>
                            <a:srgbClr val="FF0000"/>
                          </a:solidFill>
                          <a:effectLst/>
                          <a:latin typeface="Times New Roman"/>
                          <a:ea typeface="Calibri"/>
                          <a:cs typeface="Times New Roman"/>
                        </a:rPr>
                        <a:t> . Make a dialogue between you and your sister “about the bad effect of smoking</a:t>
                      </a:r>
                      <a:r>
                        <a:rPr lang="en-US" sz="2400" b="1" dirty="0" smtClean="0">
                          <a:solidFill>
                            <a:srgbClr val="FF0000"/>
                          </a:solidFill>
                          <a:effectLst/>
                          <a:latin typeface="Times New Roman"/>
                          <a:ea typeface="Calibri"/>
                          <a:cs typeface="Times New Roman"/>
                        </a:rPr>
                        <a:t>.                                                                           10</a:t>
                      </a:r>
                    </a:p>
                    <a:p>
                      <a:pPr marL="0" marR="0" algn="just">
                        <a:spcBef>
                          <a:spcPts val="0"/>
                        </a:spcBef>
                        <a:spcAft>
                          <a:spcPts val="0"/>
                        </a:spcAft>
                      </a:pPr>
                      <a:r>
                        <a:rPr lang="en-US" sz="2400" b="1" dirty="0" smtClean="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32066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277813452"/>
              </p:ext>
            </p:extLst>
          </p:nvPr>
        </p:nvGraphicFramePr>
        <p:xfrm>
          <a:off x="762000" y="1295400"/>
          <a:ext cx="7772400" cy="2735421"/>
        </p:xfrm>
        <a:graphic>
          <a:graphicData uri="http://schemas.openxmlformats.org/drawingml/2006/table">
            <a:tbl>
              <a:tblPr firstRow="1" firstCol="1" bandRow="1"/>
              <a:tblGrid>
                <a:gridCol w="567773"/>
                <a:gridCol w="7204627"/>
              </a:tblGrid>
              <a:tr h="2735421">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15.</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 Suppose you are </a:t>
                      </a:r>
                      <a:r>
                        <a:rPr lang="en-US" sz="2400" b="1" dirty="0" err="1">
                          <a:solidFill>
                            <a:srgbClr val="FF0000"/>
                          </a:solidFill>
                          <a:effectLst/>
                          <a:latin typeface="Times New Roman"/>
                          <a:ea typeface="Calibri"/>
                          <a:cs typeface="Times New Roman"/>
                        </a:rPr>
                        <a:t>Kabita</a:t>
                      </a:r>
                      <a:r>
                        <a:rPr lang="en-US" sz="2400" b="1" dirty="0">
                          <a:solidFill>
                            <a:srgbClr val="FF0000"/>
                          </a:solidFill>
                          <a:effectLst/>
                          <a:latin typeface="Times New Roman"/>
                          <a:ea typeface="Calibri"/>
                          <a:cs typeface="Times New Roman"/>
                        </a:rPr>
                        <a:t>/ </a:t>
                      </a:r>
                      <a:r>
                        <a:rPr lang="en-US" sz="2400" b="1" dirty="0" err="1">
                          <a:solidFill>
                            <a:srgbClr val="FF0000"/>
                          </a:solidFill>
                          <a:effectLst/>
                          <a:latin typeface="Times New Roman"/>
                          <a:ea typeface="Calibri"/>
                          <a:cs typeface="Times New Roman"/>
                        </a:rPr>
                        <a:t>Kabir</a:t>
                      </a:r>
                      <a:r>
                        <a:rPr lang="en-US" sz="2400" b="1" dirty="0">
                          <a:solidFill>
                            <a:srgbClr val="FF0000"/>
                          </a:solidFill>
                          <a:effectLst/>
                          <a:latin typeface="Times New Roman"/>
                          <a:ea typeface="Calibri"/>
                          <a:cs typeface="Times New Roman"/>
                        </a:rPr>
                        <a:t> and you live in </a:t>
                      </a:r>
                      <a:r>
                        <a:rPr lang="en-US" sz="2400" b="1" dirty="0" err="1">
                          <a:solidFill>
                            <a:srgbClr val="FF0000"/>
                          </a:solidFill>
                          <a:effectLst/>
                          <a:latin typeface="Times New Roman"/>
                          <a:ea typeface="Calibri"/>
                          <a:cs typeface="Times New Roman"/>
                        </a:rPr>
                        <a:t>Tangail</a:t>
                      </a:r>
                      <a:r>
                        <a:rPr lang="en-US" sz="2400" b="1" dirty="0">
                          <a:solidFill>
                            <a:srgbClr val="FF0000"/>
                          </a:solidFill>
                          <a:effectLst/>
                          <a:latin typeface="Times New Roman"/>
                          <a:ea typeface="Calibri"/>
                          <a:cs typeface="Times New Roman"/>
                        </a:rPr>
                        <a:t>. Write an e-mail to your friend about prize giving ceremony of your school  and send it </a:t>
                      </a:r>
                      <a:r>
                        <a:rPr lang="en-US" sz="2400" b="1" u="sng" dirty="0">
                          <a:solidFill>
                            <a:srgbClr val="FF0000"/>
                          </a:solidFill>
                          <a:effectLst/>
                          <a:latin typeface="Times New Roman"/>
                          <a:ea typeface="Calibri"/>
                          <a:cs typeface="Times New Roman"/>
                          <a:hlinkClick r:id="rId2"/>
                        </a:rPr>
                        <a:t>abcd123@gmail.com</a:t>
                      </a:r>
                      <a:r>
                        <a:rPr lang="en-US" sz="2400" b="1" dirty="0" smtClean="0">
                          <a:solidFill>
                            <a:srgbClr val="FF0000"/>
                          </a:solidFill>
                          <a:effectLst/>
                          <a:latin typeface="Times New Roman"/>
                          <a:ea typeface="Calibri"/>
                          <a:cs typeface="Times New Roman"/>
                        </a:rPr>
                        <a:t>.                                                   10</a:t>
                      </a:r>
                    </a:p>
                    <a:p>
                      <a:pPr marL="0" marR="0" algn="just">
                        <a:spcBef>
                          <a:spcPts val="0"/>
                        </a:spcBef>
                        <a:spcAft>
                          <a:spcPts val="0"/>
                        </a:spcAft>
                      </a:pPr>
                      <a:r>
                        <a:rPr lang="en-US" sz="2400" b="1" dirty="0" smtClean="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1091266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685800" y="1371600"/>
            <a:ext cx="7772400" cy="1514929"/>
          </a:xfrm>
          <a:prstGeom prst="bevel">
            <a:avLst>
              <a:gd name="adj" fmla="val 23929"/>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lIns="91370" tIns="45685" rIns="91370" bIns="45685" rtlCol="0" anchor="ctr"/>
          <a:lstStyle/>
          <a:p>
            <a:pPr algn="ctr"/>
            <a:r>
              <a:rPr lang="en-US" sz="3600" b="1" dirty="0">
                <a:solidFill>
                  <a:srgbClr val="C00000"/>
                </a:solidFill>
                <a:latin typeface="Book Antiqua" pitchFamily="18" charset="0"/>
              </a:rPr>
              <a:t>Our Today’s lesson is on---</a:t>
            </a:r>
          </a:p>
        </p:txBody>
      </p:sp>
      <p:sp>
        <p:nvSpPr>
          <p:cNvPr id="4" name="Frame 3"/>
          <p:cNvSpPr/>
          <p:nvPr/>
        </p:nvSpPr>
        <p:spPr>
          <a:xfrm>
            <a:off x="685800" y="2886528"/>
            <a:ext cx="7772400" cy="2523671"/>
          </a:xfrm>
          <a:prstGeom prst="frame">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lIns="91370" tIns="45685" rIns="91370" bIns="45685" rtlCol="0" anchor="ctr"/>
          <a:lstStyle/>
          <a:p>
            <a:pPr algn="ctr"/>
            <a:r>
              <a:rPr lang="en-US" sz="4000" b="1" dirty="0">
                <a:solidFill>
                  <a:schemeClr val="tx1"/>
                </a:solidFill>
                <a:latin typeface="Book Antiqua" pitchFamily="18" charset="0"/>
              </a:rPr>
              <a:t>Guidelines for question setters and markers for English ( Class Eight)</a:t>
            </a:r>
          </a:p>
        </p:txBody>
      </p:sp>
    </p:spTree>
    <p:extLst>
      <p:ext uri="{BB962C8B-B14F-4D97-AF65-F5344CB8AC3E}">
        <p14:creationId xmlns="" xmlns:p14="http://schemas.microsoft.com/office/powerpoint/2010/main" val="377861261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993037829"/>
              </p:ext>
            </p:extLst>
          </p:nvPr>
        </p:nvGraphicFramePr>
        <p:xfrm>
          <a:off x="685800" y="1295400"/>
          <a:ext cx="7924800" cy="2704941"/>
        </p:xfrm>
        <a:graphic>
          <a:graphicData uri="http://schemas.openxmlformats.org/drawingml/2006/table">
            <a:tbl>
              <a:tblPr firstRow="1" firstCol="1" bandRow="1"/>
              <a:tblGrid>
                <a:gridCol w="538579"/>
                <a:gridCol w="7386221"/>
              </a:tblGrid>
              <a:tr h="2704941">
                <a:tc>
                  <a:txBody>
                    <a:bodyPr/>
                    <a:lstStyle/>
                    <a:p>
                      <a:pPr marL="0" marR="0">
                        <a:spcBef>
                          <a:spcPts val="0"/>
                        </a:spcBef>
                        <a:spcAft>
                          <a:spcPts val="0"/>
                        </a:spcAft>
                      </a:pPr>
                      <a:r>
                        <a:rPr lang="en-US" sz="2400" b="1" dirty="0">
                          <a:solidFill>
                            <a:srgbClr val="FF0000"/>
                          </a:solidFill>
                          <a:effectLst/>
                          <a:latin typeface="Times New Roman"/>
                          <a:ea typeface="Calibri"/>
                          <a:cs typeface="Times New Roman"/>
                        </a:rPr>
                        <a:t>16.</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2400" b="1" dirty="0">
                          <a:solidFill>
                            <a:srgbClr val="FF0000"/>
                          </a:solidFill>
                          <a:effectLst/>
                          <a:latin typeface="Times New Roman"/>
                          <a:ea typeface="Calibri"/>
                          <a:cs typeface="Times New Roman"/>
                        </a:rPr>
                        <a:t>Write a paragraph of 250 words on the </a:t>
                      </a:r>
                      <a:endParaRPr lang="en-US" sz="2400" b="1" dirty="0" smtClean="0">
                        <a:solidFill>
                          <a:srgbClr val="FF0000"/>
                        </a:solidFill>
                        <a:effectLst/>
                        <a:latin typeface="Times New Roman"/>
                        <a:ea typeface="Calibri"/>
                        <a:cs typeface="Times New Roman"/>
                      </a:endParaRPr>
                    </a:p>
                    <a:p>
                      <a:pPr marL="0" marR="0" algn="just">
                        <a:spcBef>
                          <a:spcPts val="0"/>
                        </a:spcBef>
                        <a:spcAft>
                          <a:spcPts val="0"/>
                        </a:spcAft>
                      </a:pPr>
                      <a:r>
                        <a:rPr lang="en-US" sz="2400" b="1" dirty="0" smtClean="0">
                          <a:solidFill>
                            <a:srgbClr val="FF0000"/>
                          </a:solidFill>
                          <a:effectLst/>
                          <a:latin typeface="Times New Roman"/>
                          <a:ea typeface="Calibri"/>
                          <a:cs typeface="Times New Roman"/>
                        </a:rPr>
                        <a:t>          </a:t>
                      </a:r>
                    </a:p>
                    <a:p>
                      <a:pPr marL="0" marR="0" algn="just">
                        <a:spcBef>
                          <a:spcPts val="0"/>
                        </a:spcBef>
                        <a:spcAft>
                          <a:spcPts val="0"/>
                        </a:spcAft>
                      </a:pPr>
                      <a:r>
                        <a:rPr lang="en-US" sz="2400" b="1" dirty="0" smtClean="0">
                          <a:solidFill>
                            <a:srgbClr val="FF0000"/>
                          </a:solidFill>
                          <a:effectLst/>
                          <a:latin typeface="Times New Roman"/>
                          <a:ea typeface="Calibri"/>
                          <a:cs typeface="Times New Roman"/>
                        </a:rPr>
                        <a:t>            “ </a:t>
                      </a:r>
                      <a:r>
                        <a:rPr lang="en-US" sz="2400" b="1" dirty="0">
                          <a:solidFill>
                            <a:srgbClr val="FF0000"/>
                          </a:solidFill>
                          <a:effectLst/>
                          <a:latin typeface="Times New Roman"/>
                          <a:ea typeface="Calibri"/>
                          <a:cs typeface="Times New Roman"/>
                        </a:rPr>
                        <a:t>Load Shedding</a:t>
                      </a:r>
                      <a:r>
                        <a:rPr lang="en-US" sz="2400" b="1" dirty="0" smtClean="0">
                          <a:solidFill>
                            <a:srgbClr val="FF0000"/>
                          </a:solidFill>
                          <a:effectLst/>
                          <a:latin typeface="Times New Roman"/>
                          <a:ea typeface="Calibri"/>
                          <a:cs typeface="Times New Roman"/>
                        </a:rPr>
                        <a:t>”.                                               10</a:t>
                      </a:r>
                    </a:p>
                    <a:p>
                      <a:pPr marL="0" marR="0" algn="just">
                        <a:spcBef>
                          <a:spcPts val="0"/>
                        </a:spcBef>
                        <a:spcAft>
                          <a:spcPts val="0"/>
                        </a:spcAft>
                      </a:pPr>
                      <a:r>
                        <a:rPr lang="en-US" sz="2400" b="1" dirty="0" smtClean="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p>
                      <a:pPr marL="0" marR="0" algn="just">
                        <a:spcBef>
                          <a:spcPts val="0"/>
                        </a:spcBef>
                        <a:spcAft>
                          <a:spcPts val="0"/>
                        </a:spcAft>
                      </a:pPr>
                      <a:r>
                        <a:rPr lang="en-US" sz="2400" b="1" dirty="0">
                          <a:solidFill>
                            <a:srgbClr val="FF0000"/>
                          </a:solidFill>
                          <a:effectLst/>
                          <a:latin typeface="Times New Roman"/>
                          <a:ea typeface="Calibri"/>
                          <a:cs typeface="Times New Roman"/>
                        </a:rPr>
                        <a:t> </a:t>
                      </a:r>
                      <a:endParaRPr lang="en-US" sz="2400" dirty="0">
                        <a:solidFill>
                          <a:srgbClr val="FF0000"/>
                        </a:solidFill>
                        <a:effectLst/>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572557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flipH="1">
            <a:off x="381000" y="-152395"/>
            <a:ext cx="7391400" cy="4032841"/>
          </a:xfrm>
          <a:prstGeom prst="rect">
            <a:avLst/>
          </a:prstGeom>
        </p:spPr>
      </p:pic>
      <p:sp>
        <p:nvSpPr>
          <p:cNvPr id="4" name="TextBox 3"/>
          <p:cNvSpPr txBox="1"/>
          <p:nvPr/>
        </p:nvSpPr>
        <p:spPr>
          <a:xfrm>
            <a:off x="304800" y="4191000"/>
            <a:ext cx="8458200" cy="1291780"/>
          </a:xfrm>
          <a:prstGeom prst="rect">
            <a:avLst/>
          </a:prstGeom>
          <a:noFill/>
        </p:spPr>
        <p:txBody>
          <a:bodyPr wrap="square" lIns="91370" tIns="45685" rIns="91370" bIns="45685" rtlCol="0">
            <a:prstTxWarp prst="textPlain">
              <a:avLst/>
            </a:prstTxWarp>
            <a:spAutoFit/>
          </a:bodyPr>
          <a:lstStyle/>
          <a:p>
            <a:pPr algn="ctr"/>
            <a:r>
              <a:rPr lang="en-US" sz="8800" b="1" dirty="0">
                <a:solidFill>
                  <a:srgbClr val="FF0000"/>
                </a:solidFill>
                <a:latin typeface="Book Antiqua" pitchFamily="18" charset="0"/>
              </a:rPr>
              <a:t>May Allah </a:t>
            </a:r>
            <a:r>
              <a:rPr lang="en-US" sz="8000" b="1" dirty="0">
                <a:solidFill>
                  <a:srgbClr val="FF0000"/>
                </a:solidFill>
                <a:latin typeface="Book Antiqua" pitchFamily="18" charset="0"/>
              </a:rPr>
              <a:t>bless</a:t>
            </a:r>
            <a:r>
              <a:rPr lang="en-US" sz="8800" b="1" dirty="0">
                <a:solidFill>
                  <a:srgbClr val="FF0000"/>
                </a:solidFill>
                <a:latin typeface="Book Antiqua" pitchFamily="18" charset="0"/>
              </a:rPr>
              <a:t> you all</a:t>
            </a:r>
            <a:endParaRPr lang="en-US" sz="8800" b="1" dirty="0">
              <a:solidFill>
                <a:srgbClr val="FF0000"/>
              </a:solidFill>
            </a:endParaRPr>
          </a:p>
        </p:txBody>
      </p:sp>
    </p:spTree>
    <p:extLst>
      <p:ext uri="{BB962C8B-B14F-4D97-AF65-F5344CB8AC3E}">
        <p14:creationId xmlns="" xmlns:p14="http://schemas.microsoft.com/office/powerpoint/2010/main" val="369627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772400" cy="3018665"/>
          </a:xfrm>
          <a:prstGeom prst="rect">
            <a:avLst/>
          </a:prstGeom>
        </p:spPr>
        <p:txBody>
          <a:bodyPr wrap="square" lIns="91370" tIns="45685" rIns="91370" bIns="45685">
            <a:prstTxWarp prst="textPlain">
              <a:avLst/>
            </a:prstTxWarp>
            <a:spAutoFit/>
          </a:bodyPr>
          <a:lstStyle/>
          <a:p>
            <a:pPr algn="ctr">
              <a:lnSpc>
                <a:spcPct val="115000"/>
              </a:lnSpc>
            </a:pPr>
            <a:r>
              <a:rPr lang="en-US" sz="8000" b="1" dirty="0">
                <a:ln w="1905"/>
                <a:solidFill>
                  <a:srgbClr val="C00000"/>
                </a:solidFill>
                <a:effectLst>
                  <a:innerShdw blurRad="69850" dist="43180" dir="5400000">
                    <a:srgbClr val="000000">
                      <a:alpha val="65000"/>
                    </a:srgbClr>
                  </a:innerShdw>
                </a:effectLst>
                <a:latin typeface="Times New Roman"/>
                <a:ea typeface="Calibri"/>
                <a:cs typeface="Times New Roman"/>
              </a:rPr>
              <a:t>A: Seen part</a:t>
            </a:r>
            <a:endParaRPr lang="en-US" sz="8000" b="1" dirty="0">
              <a:ln w="1905"/>
              <a:solidFill>
                <a:srgbClr val="C00000"/>
              </a:solidFill>
              <a:effectLst>
                <a:innerShdw blurRad="69850" dist="43180" dir="5400000">
                  <a:srgbClr val="000000">
                    <a:alpha val="65000"/>
                  </a:srgbClr>
                </a:innerShdw>
              </a:effectLst>
              <a:ea typeface="Calibri"/>
              <a:cs typeface="Times New Roman"/>
            </a:endParaRPr>
          </a:p>
        </p:txBody>
      </p:sp>
    </p:spTree>
    <p:extLst>
      <p:ext uri="{BB962C8B-B14F-4D97-AF65-F5344CB8AC3E}">
        <p14:creationId xmlns="" xmlns:p14="http://schemas.microsoft.com/office/powerpoint/2010/main" val="13819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
                                            <p:txEl>
                                              <p:pRg st="0" end="0"/>
                                            </p:txEl>
                                          </p:spTgt>
                                        </p:tgtEl>
                                        <p:attrNameLst>
                                          <p:attrName>style.color</p:attrName>
                                        </p:attrNameLst>
                                      </p:cBhvr>
                                      <p:by>
                                        <p:hsl h="7200000" s="0" l="0"/>
                                      </p:by>
                                    </p:animClr>
                                    <p:animClr clrSpc="hsl" dir="cw">
                                      <p:cBhvr>
                                        <p:cTn id="7" dur="500" fill="hold"/>
                                        <p:tgtEl>
                                          <p:spTgt spid="2">
                                            <p:txEl>
                                              <p:pRg st="0" end="0"/>
                                            </p:txEl>
                                          </p:spTgt>
                                        </p:tgtEl>
                                        <p:attrNameLst>
                                          <p:attrName>fillcolor</p:attrName>
                                        </p:attrNameLst>
                                      </p:cBhvr>
                                      <p:by>
                                        <p:hsl h="7200000" s="0" l="0"/>
                                      </p:by>
                                    </p:animClr>
                                    <p:animClr clrSpc="hsl" dir="cw">
                                      <p:cBhvr>
                                        <p:cTn id="8" dur="500" fill="hold"/>
                                        <p:tgtEl>
                                          <p:spTgt spid="2">
                                            <p:txEl>
                                              <p:pRg st="0" end="0"/>
                                            </p:txEl>
                                          </p:spTgt>
                                        </p:tgtEl>
                                        <p:attrNameLst>
                                          <p:attrName>stroke.color</p:attrName>
                                        </p:attrNameLst>
                                      </p:cBhvr>
                                      <p:by>
                                        <p:hsl h="7200000" s="0" l="0"/>
                                      </p:by>
                                    </p:animClr>
                                    <p:set>
                                      <p:cBhvr>
                                        <p:cTn id="9" dur="500" fill="hold"/>
                                        <p:tgtEl>
                                          <p:spTgt spid="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887507064"/>
              </p:ext>
            </p:extLst>
          </p:nvPr>
        </p:nvGraphicFramePr>
        <p:xfrm>
          <a:off x="228600" y="152400"/>
          <a:ext cx="8534400" cy="6675120"/>
        </p:xfrm>
        <a:graphic>
          <a:graphicData uri="http://schemas.openxmlformats.org/drawingml/2006/table">
            <a:tbl>
              <a:tblPr firstRow="1" firstCol="1" bandRow="1"/>
              <a:tblGrid>
                <a:gridCol w="8534400"/>
              </a:tblGrid>
              <a:tr h="304800">
                <a:tc>
                  <a:txBody>
                    <a:bodyPr/>
                    <a:lstStyle/>
                    <a:p>
                      <a:pPr marL="0" marR="0">
                        <a:spcBef>
                          <a:spcPts val="0"/>
                        </a:spcBef>
                        <a:spcAft>
                          <a:spcPts val="0"/>
                        </a:spcAft>
                      </a:pPr>
                      <a:r>
                        <a:rPr lang="en-US" sz="1600" b="1" dirty="0">
                          <a:solidFill>
                            <a:srgbClr val="002060"/>
                          </a:solidFill>
                          <a:effectLst/>
                          <a:latin typeface="Times New Roman"/>
                          <a:ea typeface="BatangChe"/>
                          <a:cs typeface="Times New Roman"/>
                        </a:rPr>
                        <a:t>      </a:t>
                      </a:r>
                      <a:r>
                        <a:rPr lang="en-US" sz="1800" b="1" dirty="0">
                          <a:solidFill>
                            <a:srgbClr val="C00000"/>
                          </a:solidFill>
                          <a:effectLst/>
                          <a:latin typeface="Times New Roman"/>
                          <a:ea typeface="BatangChe"/>
                          <a:cs typeface="Times New Roman"/>
                        </a:rPr>
                        <a:t>Read  the following  passage  carefully and answer the  following question  (1,2,3)     </a:t>
                      </a:r>
                      <a:endParaRPr lang="en-US" sz="1600" dirty="0">
                        <a:solidFill>
                          <a:srgbClr val="C00000"/>
                        </a:solidFill>
                        <a:effectLst/>
                        <a:latin typeface="Times New Roman"/>
                        <a:ea typeface="Times New Roman"/>
                        <a:cs typeface="Times New Roman"/>
                      </a:endParaRPr>
                    </a:p>
                  </a:txBody>
                  <a:tcPr marL="68580" marR="68580" marT="0" marB="0">
                    <a:lnL>
                      <a:noFill/>
                    </a:lnL>
                    <a:lnR>
                      <a:noFill/>
                    </a:lnR>
                    <a:lnT>
                      <a:noFill/>
                    </a:lnT>
                    <a:lnB>
                      <a:noFill/>
                    </a:lnB>
                  </a:tcPr>
                </a:tc>
              </a:tr>
              <a:tr h="6370320">
                <a:tc>
                  <a:txBody>
                    <a:bodyPr/>
                    <a:lstStyle/>
                    <a:p>
                      <a:pPr marL="274320" marR="0" algn="just">
                        <a:spcBef>
                          <a:spcPts val="0"/>
                        </a:spcBef>
                        <a:spcAft>
                          <a:spcPts val="0"/>
                        </a:spcAft>
                        <a:tabLst>
                          <a:tab pos="561975" algn="l"/>
                          <a:tab pos="676275" algn="l"/>
                          <a:tab pos="800100" algn="l"/>
                          <a:tab pos="3429000" algn="ctr"/>
                        </a:tabLst>
                      </a:pPr>
                      <a:r>
                        <a:rPr lang="en-US" sz="2200" dirty="0">
                          <a:solidFill>
                            <a:srgbClr val="002060"/>
                          </a:solidFill>
                          <a:effectLst/>
                          <a:latin typeface="Book Antiqua" pitchFamily="18" charset="0"/>
                          <a:ea typeface="Times New Roman"/>
                          <a:cs typeface="Times New Roman"/>
                        </a:rPr>
                        <a:t>The word hygiene means the practice of keeping ourselves clean. It also means to keep our home and work places clean. It is important for our good health. Hygiene is though to be next to godliness. It is because we cannot achieve anything physically, mentally, spiritually if we are unclean in our body, mind and soul. Nobody likes an unclean man. So we must follow the rules of hygiene. </a:t>
                      </a:r>
                      <a:r>
                        <a:rPr lang="en-US" sz="2200" b="1" dirty="0">
                          <a:solidFill>
                            <a:srgbClr val="002060"/>
                          </a:solidFill>
                          <a:effectLst/>
                          <a:latin typeface="Book Antiqua" pitchFamily="18" charset="0"/>
                          <a:ea typeface="Times New Roman"/>
                          <a:cs typeface="Times New Roman"/>
                        </a:rPr>
                        <a:t>First,</a:t>
                      </a:r>
                      <a:r>
                        <a:rPr lang="en-US" sz="2200" dirty="0">
                          <a:solidFill>
                            <a:srgbClr val="002060"/>
                          </a:solidFill>
                          <a:effectLst/>
                          <a:latin typeface="Book Antiqua" pitchFamily="18" charset="0"/>
                          <a:ea typeface="Times New Roman"/>
                          <a:cs typeface="Times New Roman"/>
                        </a:rPr>
                        <a:t> we  must keep our body clean. We should have a bath every day and wash our hair regularly. This will keep the body and hair free from dirt and bacteria. </a:t>
                      </a:r>
                      <a:r>
                        <a:rPr lang="en-US" sz="2200" b="1" dirty="0">
                          <a:solidFill>
                            <a:srgbClr val="002060"/>
                          </a:solidFill>
                          <a:effectLst/>
                          <a:latin typeface="Book Antiqua" pitchFamily="18" charset="0"/>
                          <a:ea typeface="Times New Roman"/>
                          <a:cs typeface="Times New Roman"/>
                        </a:rPr>
                        <a:t>Secondly</a:t>
                      </a:r>
                      <a:r>
                        <a:rPr lang="en-US" sz="2200" dirty="0">
                          <a:solidFill>
                            <a:srgbClr val="002060"/>
                          </a:solidFill>
                          <a:effectLst/>
                          <a:latin typeface="Book Antiqua" pitchFamily="18" charset="0"/>
                          <a:ea typeface="Times New Roman"/>
                          <a:cs typeface="Times New Roman"/>
                        </a:rPr>
                        <a:t>, we should wash our clothes regularly. Dirty clothes give off bad smell and invite germs. We should wear </a:t>
                      </a:r>
                      <a:r>
                        <a:rPr lang="en-US" sz="2200" dirty="0" err="1" smtClean="0">
                          <a:solidFill>
                            <a:srgbClr val="002060"/>
                          </a:solidFill>
                          <a:effectLst/>
                          <a:latin typeface="Book Antiqua" pitchFamily="18" charset="0"/>
                          <a:ea typeface="Times New Roman"/>
                          <a:cs typeface="Times New Roman"/>
                        </a:rPr>
                        <a:t>shockes</a:t>
                      </a:r>
                      <a:r>
                        <a:rPr lang="en-US" sz="2200" dirty="0" smtClean="0">
                          <a:solidFill>
                            <a:srgbClr val="002060"/>
                          </a:solidFill>
                          <a:effectLst/>
                          <a:latin typeface="Book Antiqua" pitchFamily="18" charset="0"/>
                          <a:ea typeface="Times New Roman"/>
                          <a:cs typeface="Times New Roman"/>
                        </a:rPr>
                        <a:t> </a:t>
                      </a:r>
                      <a:r>
                        <a:rPr lang="en-US" sz="2200" dirty="0">
                          <a:solidFill>
                            <a:srgbClr val="002060"/>
                          </a:solidFill>
                          <a:effectLst/>
                          <a:latin typeface="Book Antiqua" pitchFamily="18" charset="0"/>
                          <a:ea typeface="Times New Roman"/>
                          <a:cs typeface="Times New Roman"/>
                        </a:rPr>
                        <a:t>and shoes when we go out to protect our feet from dust and germs. It is also important to wash our hands before meals and after using the toilet. We should brush our teeth twice a day, after breakfast and  supper. We must also cut our nails regularly. Our drinking water must be pure. We can get pure water by boiling and filtering. </a:t>
                      </a:r>
                      <a:r>
                        <a:rPr lang="en-US" sz="2200" b="1" dirty="0">
                          <a:solidFill>
                            <a:srgbClr val="002060"/>
                          </a:solidFill>
                          <a:effectLst/>
                          <a:latin typeface="Book Antiqua" pitchFamily="18" charset="0"/>
                          <a:ea typeface="Times New Roman"/>
                          <a:cs typeface="Times New Roman"/>
                        </a:rPr>
                        <a:t>Finally,</a:t>
                      </a:r>
                      <a:r>
                        <a:rPr lang="en-US" sz="2200" dirty="0">
                          <a:solidFill>
                            <a:srgbClr val="002060"/>
                          </a:solidFill>
                          <a:effectLst/>
                          <a:latin typeface="Book Antiqua" pitchFamily="18" charset="0"/>
                          <a:ea typeface="Times New Roman"/>
                          <a:cs typeface="Times New Roman"/>
                        </a:rPr>
                        <a:t> we should keep our surroundings and environment clean. If we follow  all the above rules properly, we will be able to lead a happy life.</a:t>
                      </a: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406132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4"/>
            <a:ext cx="8229600" cy="3139250"/>
          </a:xfrm>
          <a:prstGeom prst="rect">
            <a:avLst/>
          </a:prstGeom>
          <a:noFill/>
        </p:spPr>
        <p:txBody>
          <a:bodyPr wrap="square" lIns="91370" tIns="45685" rIns="91370" bIns="45685" rtlCol="0">
            <a:spAutoFit/>
          </a:bodyPr>
          <a:lstStyle/>
          <a:p>
            <a:pPr marL="285535" indent="-285535">
              <a:buFont typeface="Wingdings" pitchFamily="2" charset="2"/>
              <a:buChar char="Ø"/>
            </a:pPr>
            <a:r>
              <a:rPr lang="en-US" sz="3600" b="1" dirty="0">
                <a:solidFill>
                  <a:srgbClr val="FF0000"/>
                </a:solidFill>
              </a:rPr>
              <a:t>Scanning</a:t>
            </a:r>
          </a:p>
          <a:p>
            <a:pPr marL="285535" indent="-285535">
              <a:buFont typeface="Wingdings" pitchFamily="2" charset="2"/>
              <a:buChar char="Ø"/>
            </a:pPr>
            <a:r>
              <a:rPr lang="en-US" sz="3600" b="1" dirty="0">
                <a:solidFill>
                  <a:srgbClr val="FF0000"/>
                </a:solidFill>
              </a:rPr>
              <a:t>Skimming</a:t>
            </a:r>
          </a:p>
          <a:p>
            <a:pPr marL="285535" indent="-285535">
              <a:buFont typeface="Wingdings" pitchFamily="2" charset="2"/>
              <a:buChar char="Ø"/>
            </a:pPr>
            <a:r>
              <a:rPr lang="en-US" sz="3600" b="1" dirty="0">
                <a:solidFill>
                  <a:srgbClr val="FF0000"/>
                </a:solidFill>
              </a:rPr>
              <a:t>Reading for gist</a:t>
            </a:r>
          </a:p>
          <a:p>
            <a:pPr marL="285535" indent="-285535">
              <a:buFont typeface="Wingdings" pitchFamily="2" charset="2"/>
              <a:buChar char="Ø"/>
            </a:pPr>
            <a:r>
              <a:rPr lang="en-US" sz="3600" b="1" dirty="0">
                <a:solidFill>
                  <a:srgbClr val="FF0000"/>
                </a:solidFill>
              </a:rPr>
              <a:t>Guessing the meaning from the context</a:t>
            </a:r>
          </a:p>
          <a:p>
            <a:pPr marL="285535" indent="-285535">
              <a:buFont typeface="Wingdings" pitchFamily="2" charset="2"/>
              <a:buChar char="Ø"/>
            </a:pPr>
            <a:r>
              <a:rPr lang="en-US" sz="3600" b="1" dirty="0">
                <a:solidFill>
                  <a:srgbClr val="FF0000"/>
                </a:solidFill>
              </a:rPr>
              <a:t>Comprehension check</a:t>
            </a:r>
          </a:p>
          <a:p>
            <a:endParaRPr lang="en-US" dirty="0"/>
          </a:p>
        </p:txBody>
      </p:sp>
    </p:spTree>
    <p:extLst>
      <p:ext uri="{BB962C8B-B14F-4D97-AF65-F5344CB8AC3E}">
        <p14:creationId xmlns="" xmlns:p14="http://schemas.microsoft.com/office/powerpoint/2010/main" val="111465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anim calcmode="lin" valueType="num">
                                      <p:cBhvr>
                                        <p:cTn id="13"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anim calcmode="lin" valueType="num">
                                      <p:cBhvr>
                                        <p:cTn id="1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anim calcmode="lin" valueType="num">
                                      <p:cBhvr>
                                        <p:cTn id="23"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2">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anim calcmode="lin" valueType="num">
                                      <p:cBhvr>
                                        <p:cTn id="28"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227395278"/>
              </p:ext>
            </p:extLst>
          </p:nvPr>
        </p:nvGraphicFramePr>
        <p:xfrm>
          <a:off x="533401" y="685800"/>
          <a:ext cx="7772400" cy="457200"/>
        </p:xfrm>
        <a:graphic>
          <a:graphicData uri="http://schemas.openxmlformats.org/drawingml/2006/table">
            <a:tbl>
              <a:tblPr firstRow="1" firstCol="1" bandRow="1"/>
              <a:tblGrid>
                <a:gridCol w="7772400"/>
              </a:tblGrid>
              <a:tr h="457200">
                <a:tc>
                  <a:txBody>
                    <a:bodyPr/>
                    <a:lstStyle/>
                    <a:p>
                      <a:pPr marL="0" marR="0">
                        <a:spcBef>
                          <a:spcPts val="0"/>
                        </a:spcBef>
                        <a:spcAft>
                          <a:spcPts val="0"/>
                        </a:spcAft>
                      </a:pPr>
                      <a:r>
                        <a:rPr lang="en-US" sz="2000" b="1" dirty="0" smtClean="0">
                          <a:solidFill>
                            <a:srgbClr val="002060"/>
                          </a:solidFill>
                          <a:effectLst/>
                          <a:latin typeface="Times New Roman"/>
                          <a:ea typeface="Times New Roman"/>
                          <a:cs typeface="Times New Roman"/>
                        </a:rPr>
                        <a:t>1.Choose </a:t>
                      </a:r>
                      <a:r>
                        <a:rPr lang="en-US" sz="2000" b="1" dirty="0">
                          <a:solidFill>
                            <a:srgbClr val="002060"/>
                          </a:solidFill>
                          <a:effectLst/>
                          <a:latin typeface="Times New Roman"/>
                          <a:ea typeface="Times New Roman"/>
                          <a:cs typeface="Times New Roman"/>
                        </a:rPr>
                        <a:t>the best answer from the </a:t>
                      </a:r>
                      <a:r>
                        <a:rPr lang="en-US" sz="2000" b="1" dirty="0" smtClean="0">
                          <a:solidFill>
                            <a:srgbClr val="002060"/>
                          </a:solidFill>
                          <a:effectLst/>
                          <a:latin typeface="Times New Roman"/>
                          <a:ea typeface="Times New Roman"/>
                          <a:cs typeface="Times New Roman"/>
                        </a:rPr>
                        <a:t>alternatives                             1X7=7</a:t>
                      </a:r>
                      <a:endParaRPr lang="en-US" sz="2000" dirty="0">
                        <a:solidFill>
                          <a:srgbClr val="002060"/>
                        </a:solidFill>
                        <a:effectLst/>
                        <a:latin typeface="Times New Roman"/>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 xmlns:p14="http://schemas.microsoft.com/office/powerpoint/2010/main" val="1826786295"/>
              </p:ext>
            </p:extLst>
          </p:nvPr>
        </p:nvGraphicFramePr>
        <p:xfrm>
          <a:off x="457200" y="1066801"/>
          <a:ext cx="7848600" cy="5276420"/>
        </p:xfrm>
        <a:graphic>
          <a:graphicData uri="http://schemas.openxmlformats.org/drawingml/2006/table">
            <a:tbl>
              <a:tblPr firstRow="1" firstCol="1" bandRow="1"/>
              <a:tblGrid>
                <a:gridCol w="470916"/>
                <a:gridCol w="7377684"/>
              </a:tblGrid>
              <a:tr h="571500">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a)</a:t>
                      </a:r>
                    </a:p>
                  </a:txBody>
                  <a:tcPr marL="68580" marR="68580" marT="0" marB="0">
                    <a:lnL>
                      <a:noFill/>
                    </a:lnL>
                    <a:lnR>
                      <a:noFill/>
                    </a:lnR>
                    <a:lnT>
                      <a:noFill/>
                    </a:lnT>
                    <a:lnB>
                      <a:noFill/>
                    </a:lnB>
                  </a:tcPr>
                </a:tc>
                <a:tc>
                  <a:txBody>
                    <a:bodyPr/>
                    <a:lstStyle/>
                    <a:p>
                      <a:pPr marL="320040" marR="0" indent="-320040">
                        <a:lnSpc>
                          <a:spcPts val="1500"/>
                        </a:lnSpc>
                        <a:spcBef>
                          <a:spcPts val="0"/>
                        </a:spcBef>
                        <a:spcAft>
                          <a:spcPts val="0"/>
                        </a:spcAft>
                        <a:tabLst>
                          <a:tab pos="1828800" algn="l"/>
                          <a:tab pos="2971800" algn="l"/>
                          <a:tab pos="4114800" algn="l"/>
                        </a:tabLst>
                      </a:pPr>
                      <a:endParaRPr lang="en-US" sz="2000" b="0" dirty="0" smtClean="0">
                        <a:solidFill>
                          <a:srgbClr val="000000"/>
                        </a:solidFill>
                        <a:effectLst/>
                        <a:latin typeface="Book Antiqua" pitchFamily="18" charset="0"/>
                        <a:ea typeface="Times New Roman"/>
                        <a:cs typeface="Times New Roman"/>
                      </a:endParaRPr>
                    </a:p>
                    <a:p>
                      <a:pPr marL="320040" marR="0" indent="-320040">
                        <a:lnSpc>
                          <a:spcPts val="1500"/>
                        </a:lnSpc>
                        <a:spcBef>
                          <a:spcPts val="0"/>
                        </a:spcBef>
                        <a:spcAft>
                          <a:spcPts val="0"/>
                        </a:spcAft>
                        <a:tabLst>
                          <a:tab pos="1828800" algn="l"/>
                          <a:tab pos="2971800" algn="l"/>
                          <a:tab pos="4114800" algn="l"/>
                        </a:tabLst>
                      </a:pPr>
                      <a:r>
                        <a:rPr lang="en-US" sz="2000" b="0" dirty="0" smtClean="0">
                          <a:solidFill>
                            <a:srgbClr val="FF0000"/>
                          </a:solidFill>
                          <a:effectLst/>
                          <a:latin typeface="Book Antiqua" pitchFamily="18" charset="0"/>
                          <a:ea typeface="Times New Roman"/>
                          <a:cs typeface="Times New Roman"/>
                        </a:rPr>
                        <a:t>The </a:t>
                      </a:r>
                      <a:r>
                        <a:rPr lang="en-US" sz="2000" b="0" dirty="0">
                          <a:solidFill>
                            <a:srgbClr val="FF0000"/>
                          </a:solidFill>
                          <a:effectLst/>
                          <a:latin typeface="Book Antiqua" pitchFamily="18" charset="0"/>
                          <a:ea typeface="Times New Roman"/>
                          <a:cs typeface="Times New Roman"/>
                        </a:rPr>
                        <a:t>word hygiene is related </a:t>
                      </a:r>
                      <a:r>
                        <a:rPr lang="en-US" sz="2000" b="0" dirty="0" smtClean="0">
                          <a:solidFill>
                            <a:srgbClr val="FF0000"/>
                          </a:solidFill>
                          <a:effectLst/>
                          <a:latin typeface="Book Antiqua" pitchFamily="18" charset="0"/>
                          <a:ea typeface="Times New Roman"/>
                          <a:cs typeface="Times New Roman"/>
                        </a:rPr>
                        <a:t>to– </a:t>
                      </a:r>
                    </a:p>
                    <a:p>
                      <a:pPr marL="320040" marR="0" indent="-320040">
                        <a:lnSpc>
                          <a:spcPts val="1500"/>
                        </a:lnSpc>
                        <a:spcBef>
                          <a:spcPts val="0"/>
                        </a:spcBef>
                        <a:spcAft>
                          <a:spcPts val="0"/>
                        </a:spcAft>
                        <a:tabLst>
                          <a:tab pos="1828800" algn="l"/>
                          <a:tab pos="2971800" algn="l"/>
                          <a:tab pos="4114800" algn="l"/>
                        </a:tabLst>
                      </a:pPr>
                      <a:r>
                        <a:rPr lang="en-US" sz="2000" b="0" dirty="0" smtClean="0">
                          <a:solidFill>
                            <a:srgbClr val="000000"/>
                          </a:solidFill>
                          <a:effectLst/>
                          <a:latin typeface="Book Antiqua" pitchFamily="18" charset="0"/>
                          <a:ea typeface="Times New Roman"/>
                          <a:cs typeface="Times New Roman"/>
                        </a:rPr>
                        <a:t> </a:t>
                      </a:r>
                      <a:r>
                        <a:rPr lang="en-US" sz="2000" b="0" dirty="0">
                          <a:solidFill>
                            <a:srgbClr val="000000"/>
                          </a:solidFill>
                          <a:effectLst/>
                          <a:latin typeface="Book Antiqua" pitchFamily="18" charset="0"/>
                          <a:ea typeface="Times New Roman"/>
                          <a:cs typeface="Times New Roman"/>
                        </a:rPr>
                        <a:t>i) truthfulness   ii) happiness      iii) religion        iv)  cleanliness</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noFill/>
                  </a:tcPr>
                </a:tc>
              </a:tr>
              <a:tr h="914400">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b)</a:t>
                      </a:r>
                    </a:p>
                  </a:txBody>
                  <a:tcPr marL="68580" marR="68580" marT="0" marB="0">
                    <a:lnL>
                      <a:noFill/>
                    </a:lnL>
                    <a:lnR>
                      <a:noFill/>
                    </a:lnR>
                    <a:lnT>
                      <a:noFill/>
                    </a:lnT>
                    <a:lnB>
                      <a:noFill/>
                    </a:lnB>
                  </a:tcPr>
                </a:tc>
                <a:tc>
                  <a:txBody>
                    <a:bodyPr/>
                    <a:lstStyle/>
                    <a:p>
                      <a:pPr marL="0" marR="0">
                        <a:spcBef>
                          <a:spcPts val="0"/>
                        </a:spcBef>
                        <a:spcAft>
                          <a:spcPts val="0"/>
                        </a:spcAft>
                        <a:tabLst>
                          <a:tab pos="1185545" algn="l"/>
                        </a:tabLst>
                      </a:pPr>
                      <a:r>
                        <a:rPr lang="en-US" sz="2000" b="0" dirty="0">
                          <a:solidFill>
                            <a:srgbClr val="FF0000"/>
                          </a:solidFill>
                          <a:effectLst/>
                          <a:latin typeface="Book Antiqua" pitchFamily="18" charset="0"/>
                          <a:ea typeface="Times New Roman"/>
                          <a:cs typeface="Times New Roman"/>
                        </a:rPr>
                        <a:t>Hygiene is important </a:t>
                      </a:r>
                      <a:r>
                        <a:rPr lang="en-US" sz="2000" b="0" dirty="0" smtClean="0">
                          <a:solidFill>
                            <a:srgbClr val="FF0000"/>
                          </a:solidFill>
                          <a:effectLst/>
                          <a:latin typeface="Book Antiqua" pitchFamily="18" charset="0"/>
                          <a:ea typeface="Times New Roman"/>
                          <a:cs typeface="Times New Roman"/>
                        </a:rPr>
                        <a:t>for</a:t>
                      </a:r>
                      <a:r>
                        <a:rPr lang="en-US" sz="2000" b="0" dirty="0" smtClean="0">
                          <a:solidFill>
                            <a:srgbClr val="000000"/>
                          </a:solidFill>
                          <a:effectLst/>
                          <a:latin typeface="Book Antiqua" pitchFamily="18" charset="0"/>
                          <a:ea typeface="Times New Roman"/>
                          <a:cs typeface="Times New Roman"/>
                        </a:rPr>
                        <a:t>– </a:t>
                      </a:r>
                    </a:p>
                    <a:p>
                      <a:pPr marL="0" marR="0">
                        <a:spcBef>
                          <a:spcPts val="0"/>
                        </a:spcBef>
                        <a:spcAft>
                          <a:spcPts val="0"/>
                        </a:spcAft>
                        <a:tabLst>
                          <a:tab pos="1185545" algn="l"/>
                        </a:tabLst>
                      </a:pPr>
                      <a:r>
                        <a:rPr lang="en-US" sz="2000" b="0" dirty="0" smtClean="0">
                          <a:solidFill>
                            <a:srgbClr val="000000"/>
                          </a:solidFill>
                          <a:effectLst/>
                          <a:latin typeface="Book Antiqua" pitchFamily="18" charset="0"/>
                          <a:ea typeface="Times New Roman"/>
                          <a:cs typeface="Times New Roman"/>
                        </a:rPr>
                        <a:t> </a:t>
                      </a:r>
                      <a:r>
                        <a:rPr lang="en-US" sz="2000" b="0" dirty="0">
                          <a:solidFill>
                            <a:srgbClr val="000000"/>
                          </a:solidFill>
                          <a:effectLst/>
                          <a:latin typeface="Book Antiqua" pitchFamily="18" charset="0"/>
                          <a:ea typeface="Times New Roman"/>
                          <a:cs typeface="Times New Roman"/>
                        </a:rPr>
                        <a:t>i) playing    ii) doing work     iii) earning money        iv)  good health</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r h="628281">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c)</a:t>
                      </a:r>
                    </a:p>
                  </a:txBody>
                  <a:tcPr marL="68580" marR="68580" marT="0" marB="0">
                    <a:lnL>
                      <a:noFill/>
                    </a:lnL>
                    <a:lnR>
                      <a:noFill/>
                    </a:lnR>
                    <a:lnT>
                      <a:noFill/>
                    </a:lnT>
                    <a:lnB>
                      <a:noFill/>
                    </a:lnB>
                  </a:tcPr>
                </a:tc>
                <a:tc>
                  <a:txBody>
                    <a:bodyPr/>
                    <a:lstStyle/>
                    <a:p>
                      <a:pPr marL="0" marR="0">
                        <a:spcBef>
                          <a:spcPts val="0"/>
                        </a:spcBef>
                        <a:spcAft>
                          <a:spcPts val="0"/>
                        </a:spcAft>
                        <a:tabLst>
                          <a:tab pos="561975" algn="l"/>
                          <a:tab pos="676275" algn="l"/>
                          <a:tab pos="800100" algn="l"/>
                          <a:tab pos="3429000" algn="ctr"/>
                        </a:tabLst>
                      </a:pPr>
                      <a:r>
                        <a:rPr lang="en-US" sz="2000" b="0" dirty="0" smtClean="0">
                          <a:solidFill>
                            <a:srgbClr val="FF0000"/>
                          </a:solidFill>
                          <a:effectLst/>
                          <a:latin typeface="Book Antiqua" pitchFamily="18" charset="0"/>
                          <a:ea typeface="Times New Roman"/>
                          <a:cs typeface="Times New Roman"/>
                        </a:rPr>
                        <a:t>“Lead” </a:t>
                      </a:r>
                      <a:r>
                        <a:rPr lang="en-US" sz="2000" b="0" dirty="0">
                          <a:solidFill>
                            <a:srgbClr val="FF0000"/>
                          </a:solidFill>
                          <a:effectLst/>
                          <a:latin typeface="Book Antiqua" pitchFamily="18" charset="0"/>
                          <a:ea typeface="Times New Roman"/>
                          <a:cs typeface="Times New Roman"/>
                        </a:rPr>
                        <a:t>means--- </a:t>
                      </a:r>
                      <a:endParaRPr lang="en-US" sz="2000" b="0" dirty="0" smtClean="0">
                        <a:solidFill>
                          <a:srgbClr val="FF0000"/>
                        </a:solidFill>
                        <a:effectLst/>
                        <a:latin typeface="Book Antiqua" pitchFamily="18" charset="0"/>
                        <a:ea typeface="Times New Roman"/>
                        <a:cs typeface="Times New Roman"/>
                      </a:endParaRPr>
                    </a:p>
                    <a:p>
                      <a:pPr marL="0" marR="0">
                        <a:spcBef>
                          <a:spcPts val="0"/>
                        </a:spcBef>
                        <a:spcAft>
                          <a:spcPts val="0"/>
                        </a:spcAft>
                        <a:tabLst>
                          <a:tab pos="561975" algn="l"/>
                          <a:tab pos="676275" algn="l"/>
                          <a:tab pos="800100" algn="l"/>
                          <a:tab pos="3429000" algn="ctr"/>
                        </a:tabLst>
                      </a:pPr>
                      <a:r>
                        <a:rPr lang="en-US" sz="2000" b="0" dirty="0" smtClean="0">
                          <a:solidFill>
                            <a:srgbClr val="000000"/>
                          </a:solidFill>
                          <a:effectLst/>
                          <a:latin typeface="Book Antiqua" pitchFamily="18" charset="0"/>
                          <a:ea typeface="Times New Roman"/>
                          <a:cs typeface="Times New Roman"/>
                        </a:rPr>
                        <a:t> </a:t>
                      </a:r>
                      <a:r>
                        <a:rPr lang="en-US" sz="2000" b="0" dirty="0">
                          <a:solidFill>
                            <a:srgbClr val="000000"/>
                          </a:solidFill>
                          <a:effectLst/>
                          <a:latin typeface="Book Antiqua" pitchFamily="18" charset="0"/>
                          <a:ea typeface="Times New Roman"/>
                          <a:cs typeface="Times New Roman"/>
                        </a:rPr>
                        <a:t>i) conduct   ii) run     iii) sustain iv)  maintain</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r h="706816">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d)</a:t>
                      </a:r>
                    </a:p>
                  </a:txBody>
                  <a:tcPr marL="68580" marR="68580" marT="0" marB="0">
                    <a:lnL>
                      <a:noFill/>
                    </a:lnL>
                    <a:lnR>
                      <a:noFill/>
                    </a:lnR>
                    <a:lnT>
                      <a:noFill/>
                    </a:lnT>
                    <a:lnB>
                      <a:noFill/>
                    </a:lnB>
                  </a:tcPr>
                </a:tc>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Hygiene is ----- godliness</a:t>
                      </a:r>
                      <a:r>
                        <a:rPr lang="en-US" sz="2000" b="0" dirty="0" smtClean="0">
                          <a:solidFill>
                            <a:srgbClr val="000000"/>
                          </a:solidFill>
                          <a:effectLst/>
                          <a:latin typeface="Book Antiqua" pitchFamily="18" charset="0"/>
                          <a:ea typeface="Times New Roman"/>
                          <a:cs typeface="Times New Roman"/>
                        </a:rPr>
                        <a:t>.</a:t>
                      </a:r>
                    </a:p>
                    <a:p>
                      <a:pPr marL="0" marR="0">
                        <a:spcBef>
                          <a:spcPts val="0"/>
                        </a:spcBef>
                        <a:spcAft>
                          <a:spcPts val="0"/>
                        </a:spcAft>
                        <a:tabLst>
                          <a:tab pos="561975" algn="l"/>
                          <a:tab pos="676275" algn="l"/>
                          <a:tab pos="800100" algn="l"/>
                          <a:tab pos="3429000" algn="ctr"/>
                        </a:tabLst>
                      </a:pPr>
                      <a:r>
                        <a:rPr lang="en-US" sz="2000" b="0" dirty="0" smtClean="0">
                          <a:solidFill>
                            <a:srgbClr val="000000"/>
                          </a:solidFill>
                          <a:effectLst/>
                          <a:latin typeface="Book Antiqua" pitchFamily="18" charset="0"/>
                          <a:ea typeface="Times New Roman"/>
                          <a:cs typeface="Times New Roman"/>
                        </a:rPr>
                        <a:t> </a:t>
                      </a:r>
                      <a:r>
                        <a:rPr lang="en-US" sz="2000" b="0" dirty="0">
                          <a:solidFill>
                            <a:srgbClr val="000000"/>
                          </a:solidFill>
                          <a:effectLst/>
                          <a:latin typeface="Book Antiqua" pitchFamily="18" charset="0"/>
                          <a:ea typeface="Times New Roman"/>
                          <a:cs typeface="Times New Roman"/>
                        </a:rPr>
                        <a:t>i) as important as   ii) more than     iii) nearer to        iv)  equal to</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r h="785351">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e)</a:t>
                      </a:r>
                    </a:p>
                  </a:txBody>
                  <a:tcPr marL="68580" marR="68580" marT="0" marB="0">
                    <a:lnL>
                      <a:noFill/>
                    </a:lnL>
                    <a:lnR>
                      <a:noFill/>
                    </a:lnR>
                    <a:lnT>
                      <a:noFill/>
                    </a:lnT>
                    <a:lnB>
                      <a:noFill/>
                    </a:lnB>
                  </a:tcPr>
                </a:tc>
                <a:tc>
                  <a:txBody>
                    <a:bodyPr/>
                    <a:lstStyle/>
                    <a:p>
                      <a:pPr marL="0" marR="0">
                        <a:spcBef>
                          <a:spcPts val="0"/>
                        </a:spcBef>
                        <a:spcAft>
                          <a:spcPts val="0"/>
                        </a:spcAft>
                        <a:tabLst>
                          <a:tab pos="561975" algn="l"/>
                          <a:tab pos="676275" algn="l"/>
                          <a:tab pos="800100" algn="l"/>
                          <a:tab pos="3429000" algn="ctr"/>
                        </a:tabLst>
                      </a:pPr>
                      <a:r>
                        <a:rPr lang="en-US" sz="2000" b="0" dirty="0" smtClean="0">
                          <a:solidFill>
                            <a:srgbClr val="FF0000"/>
                          </a:solidFill>
                          <a:effectLst/>
                          <a:latin typeface="Book Antiqua" pitchFamily="18" charset="0"/>
                          <a:ea typeface="Times New Roman"/>
                          <a:cs typeface="Times New Roman"/>
                        </a:rPr>
                        <a:t>“Filter” </a:t>
                      </a:r>
                      <a:r>
                        <a:rPr lang="en-US" sz="2000" b="0" dirty="0">
                          <a:solidFill>
                            <a:srgbClr val="FF0000"/>
                          </a:solidFill>
                          <a:effectLst/>
                          <a:latin typeface="Book Antiqua" pitchFamily="18" charset="0"/>
                          <a:ea typeface="Times New Roman"/>
                          <a:cs typeface="Times New Roman"/>
                        </a:rPr>
                        <a:t>means--- </a:t>
                      </a:r>
                      <a:endParaRPr lang="en-US" sz="2000" b="0" dirty="0" smtClean="0">
                        <a:solidFill>
                          <a:srgbClr val="FF0000"/>
                        </a:solidFill>
                        <a:effectLst/>
                        <a:latin typeface="Book Antiqua" pitchFamily="18" charset="0"/>
                        <a:ea typeface="Times New Roman"/>
                        <a:cs typeface="Times New Roman"/>
                      </a:endParaRPr>
                    </a:p>
                    <a:p>
                      <a:pPr marL="0" marR="0">
                        <a:spcBef>
                          <a:spcPts val="0"/>
                        </a:spcBef>
                        <a:spcAft>
                          <a:spcPts val="0"/>
                        </a:spcAft>
                        <a:tabLst>
                          <a:tab pos="561975" algn="l"/>
                          <a:tab pos="676275" algn="l"/>
                          <a:tab pos="800100" algn="l"/>
                          <a:tab pos="3429000" algn="ctr"/>
                        </a:tabLst>
                      </a:pPr>
                      <a:r>
                        <a:rPr lang="en-US" sz="2000" b="0" dirty="0" smtClean="0">
                          <a:solidFill>
                            <a:srgbClr val="000000"/>
                          </a:solidFill>
                          <a:effectLst/>
                          <a:latin typeface="Book Antiqua" pitchFamily="18" charset="0"/>
                          <a:ea typeface="Times New Roman"/>
                          <a:cs typeface="Times New Roman"/>
                        </a:rPr>
                        <a:t>i</a:t>
                      </a:r>
                      <a:r>
                        <a:rPr lang="en-US" sz="2000" b="0" dirty="0">
                          <a:solidFill>
                            <a:srgbClr val="000000"/>
                          </a:solidFill>
                          <a:effectLst/>
                          <a:latin typeface="Book Antiqua" pitchFamily="18" charset="0"/>
                          <a:ea typeface="Times New Roman"/>
                          <a:cs typeface="Times New Roman"/>
                        </a:rPr>
                        <a:t>) restrain   ii) constrain     iii) contain        iv)  strain</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r h="785351">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f)</a:t>
                      </a:r>
                    </a:p>
                  </a:txBody>
                  <a:tcPr marL="68580" marR="68580" marT="0" marB="0">
                    <a:lnL>
                      <a:noFill/>
                    </a:lnL>
                    <a:lnR>
                      <a:noFill/>
                    </a:lnR>
                    <a:lnT>
                      <a:noFill/>
                    </a:lnT>
                    <a:lnB>
                      <a:noFill/>
                    </a:lnB>
                  </a:tcPr>
                </a:tc>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Our environment should be --- clean</a:t>
                      </a:r>
                      <a:r>
                        <a:rPr lang="en-US" sz="2000" b="0" dirty="0" smtClean="0">
                          <a:solidFill>
                            <a:srgbClr val="FF0000"/>
                          </a:solidFill>
                          <a:effectLst/>
                          <a:latin typeface="Book Antiqua" pitchFamily="18" charset="0"/>
                          <a:ea typeface="Times New Roman"/>
                          <a:cs typeface="Times New Roman"/>
                        </a:rPr>
                        <a:t>.</a:t>
                      </a:r>
                    </a:p>
                    <a:p>
                      <a:pPr marL="0" marR="0">
                        <a:spcBef>
                          <a:spcPts val="0"/>
                        </a:spcBef>
                        <a:spcAft>
                          <a:spcPts val="0"/>
                        </a:spcAft>
                        <a:tabLst>
                          <a:tab pos="561975" algn="l"/>
                          <a:tab pos="676275" algn="l"/>
                          <a:tab pos="800100" algn="l"/>
                          <a:tab pos="3429000" algn="ctr"/>
                        </a:tabLst>
                      </a:pPr>
                      <a:r>
                        <a:rPr lang="en-US" sz="2000" b="0" dirty="0" smtClean="0">
                          <a:solidFill>
                            <a:srgbClr val="000000"/>
                          </a:solidFill>
                          <a:effectLst/>
                          <a:latin typeface="Book Antiqua" pitchFamily="18" charset="0"/>
                          <a:ea typeface="Times New Roman"/>
                          <a:cs typeface="Times New Roman"/>
                        </a:rPr>
                        <a:t> </a:t>
                      </a:r>
                      <a:r>
                        <a:rPr lang="en-US" sz="2000" b="0" dirty="0">
                          <a:solidFill>
                            <a:srgbClr val="000000"/>
                          </a:solidFill>
                          <a:effectLst/>
                          <a:latin typeface="Book Antiqua" pitchFamily="18" charset="0"/>
                          <a:ea typeface="Times New Roman"/>
                          <a:cs typeface="Times New Roman"/>
                        </a:rPr>
                        <a:t>i) keep   ii) keeping     iii) to keep        iv)  kept</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r h="884721">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g)</a:t>
                      </a:r>
                    </a:p>
                  </a:txBody>
                  <a:tcPr marL="68580" marR="68580" marT="0" marB="0">
                    <a:lnL>
                      <a:noFill/>
                    </a:lnL>
                    <a:lnR>
                      <a:noFill/>
                    </a:lnR>
                    <a:lnT>
                      <a:noFill/>
                    </a:lnT>
                    <a:lnB>
                      <a:noFill/>
                    </a:lnB>
                  </a:tcPr>
                </a:tc>
                <a:tc>
                  <a:txBody>
                    <a:bodyPr/>
                    <a:lstStyle/>
                    <a:p>
                      <a:pPr marL="0" marR="0">
                        <a:spcBef>
                          <a:spcPts val="0"/>
                        </a:spcBef>
                        <a:spcAft>
                          <a:spcPts val="0"/>
                        </a:spcAft>
                        <a:tabLst>
                          <a:tab pos="561975" algn="l"/>
                          <a:tab pos="676275" algn="l"/>
                          <a:tab pos="800100" algn="l"/>
                          <a:tab pos="3429000" algn="ctr"/>
                        </a:tabLst>
                      </a:pPr>
                      <a:r>
                        <a:rPr lang="en-US" sz="2000" b="0" dirty="0">
                          <a:solidFill>
                            <a:srgbClr val="FF0000"/>
                          </a:solidFill>
                          <a:effectLst/>
                          <a:latin typeface="Book Antiqua" pitchFamily="18" charset="0"/>
                          <a:ea typeface="Times New Roman"/>
                          <a:cs typeface="Times New Roman"/>
                        </a:rPr>
                        <a:t>We must cut our nails----- </a:t>
                      </a:r>
                      <a:endParaRPr lang="en-US" sz="2000" b="0" dirty="0" smtClean="0">
                        <a:solidFill>
                          <a:srgbClr val="FF0000"/>
                        </a:solidFill>
                        <a:effectLst/>
                        <a:latin typeface="Book Antiqua" pitchFamily="18" charset="0"/>
                        <a:ea typeface="Times New Roman"/>
                        <a:cs typeface="Times New Roman"/>
                      </a:endParaRPr>
                    </a:p>
                    <a:p>
                      <a:pPr marL="0" marR="0">
                        <a:spcBef>
                          <a:spcPts val="0"/>
                        </a:spcBef>
                        <a:spcAft>
                          <a:spcPts val="0"/>
                        </a:spcAft>
                        <a:tabLst>
                          <a:tab pos="561975" algn="l"/>
                          <a:tab pos="676275" algn="l"/>
                          <a:tab pos="800100" algn="l"/>
                          <a:tab pos="3429000" algn="ctr"/>
                        </a:tabLst>
                      </a:pPr>
                      <a:r>
                        <a:rPr lang="en-US" sz="2000" b="0" dirty="0" smtClean="0">
                          <a:solidFill>
                            <a:srgbClr val="000000"/>
                          </a:solidFill>
                          <a:effectLst/>
                          <a:latin typeface="Book Antiqua" pitchFamily="18" charset="0"/>
                          <a:ea typeface="Times New Roman"/>
                          <a:cs typeface="Times New Roman"/>
                        </a:rPr>
                        <a:t>i</a:t>
                      </a:r>
                      <a:r>
                        <a:rPr lang="en-US" sz="2000" b="0" dirty="0">
                          <a:solidFill>
                            <a:srgbClr val="000000"/>
                          </a:solidFill>
                          <a:effectLst/>
                          <a:latin typeface="Book Antiqua" pitchFamily="18" charset="0"/>
                          <a:ea typeface="Times New Roman"/>
                          <a:cs typeface="Times New Roman"/>
                        </a:rPr>
                        <a:t>) regularly   ii) formally     iii) punctually        iv)  never</a:t>
                      </a:r>
                      <a:endParaRPr lang="en-US" sz="2000" b="0" dirty="0">
                        <a:effectLst/>
                        <a:latin typeface="Book Antiqua" pitchFamily="18" charset="0"/>
                        <a:ea typeface="Times New Roman"/>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 xmlns:p14="http://schemas.microsoft.com/office/powerpoint/2010/main" val="997857612"/>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43001"/>
            <a:ext cx="8305800" cy="3170028"/>
          </a:xfrm>
          <a:prstGeom prst="rect">
            <a:avLst/>
          </a:prstGeom>
          <a:noFill/>
        </p:spPr>
        <p:txBody>
          <a:bodyPr wrap="square" lIns="91370" tIns="45685" rIns="91370" bIns="45685" rtlCol="0">
            <a:spAutoFit/>
          </a:bodyPr>
          <a:lstStyle/>
          <a:p>
            <a:pPr marL="285535" indent="-285535">
              <a:buFont typeface="Wingdings" pitchFamily="2" charset="2"/>
              <a:buChar char="Ø"/>
            </a:pPr>
            <a:r>
              <a:rPr lang="en-US" sz="4000" dirty="0">
                <a:solidFill>
                  <a:srgbClr val="FF0000"/>
                </a:solidFill>
              </a:rPr>
              <a:t>Guessing meaning from the context.</a:t>
            </a:r>
          </a:p>
          <a:p>
            <a:r>
              <a:rPr lang="en-US" sz="4000" dirty="0">
                <a:solidFill>
                  <a:srgbClr val="FF0000"/>
                </a:solidFill>
              </a:rPr>
              <a:t>     </a:t>
            </a:r>
            <a:r>
              <a:rPr lang="en-US" sz="3200" dirty="0"/>
              <a:t>        </a:t>
            </a:r>
            <a:r>
              <a:rPr lang="en-US" sz="3600" dirty="0"/>
              <a:t>( Vocabulary  2X1= 2)</a:t>
            </a:r>
          </a:p>
          <a:p>
            <a:endParaRPr lang="en-US" sz="4000" dirty="0"/>
          </a:p>
          <a:p>
            <a:pPr marL="285535" indent="-285535">
              <a:buFont typeface="Wingdings" pitchFamily="2" charset="2"/>
              <a:buChar char="Ø"/>
            </a:pPr>
            <a:r>
              <a:rPr lang="en-US" sz="4000" dirty="0">
                <a:solidFill>
                  <a:srgbClr val="002060"/>
                </a:solidFill>
              </a:rPr>
              <a:t>Answering question</a:t>
            </a:r>
          </a:p>
          <a:p>
            <a:pPr algn="ctr"/>
            <a:r>
              <a:rPr lang="en-US" sz="4000" dirty="0"/>
              <a:t> </a:t>
            </a:r>
            <a:r>
              <a:rPr lang="en-US" sz="3600" dirty="0">
                <a:solidFill>
                  <a:srgbClr val="FF0000"/>
                </a:solidFill>
              </a:rPr>
              <a:t>( Scanning for specific  information 5X1=5</a:t>
            </a:r>
          </a:p>
        </p:txBody>
      </p:sp>
    </p:spTree>
    <p:extLst>
      <p:ext uri="{BB962C8B-B14F-4D97-AF65-F5344CB8AC3E}">
        <p14:creationId xmlns="" xmlns:p14="http://schemas.microsoft.com/office/powerpoint/2010/main" val="102893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766306994"/>
              </p:ext>
            </p:extLst>
          </p:nvPr>
        </p:nvGraphicFramePr>
        <p:xfrm>
          <a:off x="609605" y="914400"/>
          <a:ext cx="7772399" cy="3702384"/>
        </p:xfrm>
        <a:graphic>
          <a:graphicData uri="http://schemas.openxmlformats.org/drawingml/2006/table">
            <a:tbl>
              <a:tblPr firstRow="1" firstCol="1" bandRow="1"/>
              <a:tblGrid>
                <a:gridCol w="533400"/>
                <a:gridCol w="5755577"/>
                <a:gridCol w="1483422"/>
              </a:tblGrid>
              <a:tr h="731520">
                <a:tc>
                  <a:txBody>
                    <a:bodyPr/>
                    <a:lstStyle/>
                    <a:p>
                      <a:pPr marL="0" marR="0">
                        <a:spcBef>
                          <a:spcPts val="0"/>
                        </a:spcBef>
                        <a:spcAft>
                          <a:spcPts val="0"/>
                        </a:spcAft>
                      </a:pPr>
                      <a:r>
                        <a:rPr lang="en-US" sz="2400" b="1" dirty="0">
                          <a:solidFill>
                            <a:srgbClr val="C00000"/>
                          </a:solidFill>
                          <a:effectLst/>
                          <a:latin typeface="Times New Roman"/>
                          <a:ea typeface="Times New Roman"/>
                          <a:cs typeface="Times New Roman"/>
                        </a:rPr>
                        <a:t>2.</a:t>
                      </a:r>
                      <a:endParaRPr lang="en-US" sz="2400" dirty="0">
                        <a:solidFill>
                          <a:srgbClr val="C0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b="1" dirty="0">
                          <a:solidFill>
                            <a:srgbClr val="C00000"/>
                          </a:solidFill>
                          <a:effectLst/>
                          <a:latin typeface="Times New Roman"/>
                          <a:ea typeface="Times New Roman"/>
                          <a:cs typeface="Times New Roman"/>
                        </a:rPr>
                        <a:t>Answer the following questions.</a:t>
                      </a:r>
                      <a:endParaRPr lang="en-US" sz="2400" dirty="0">
                        <a:solidFill>
                          <a:srgbClr val="C00000"/>
                        </a:solidFill>
                        <a:effectLst/>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b="1" dirty="0">
                          <a:solidFill>
                            <a:srgbClr val="C00000"/>
                          </a:solidFill>
                          <a:effectLst/>
                          <a:latin typeface="Times New Roman"/>
                          <a:ea typeface="Times New Roman"/>
                          <a:cs typeface="Times New Roman"/>
                        </a:rPr>
                        <a:t>    </a:t>
                      </a:r>
                      <a:r>
                        <a:rPr lang="en-US" sz="2400" b="1" dirty="0" smtClean="0">
                          <a:solidFill>
                            <a:srgbClr val="C00000"/>
                          </a:solidFill>
                          <a:effectLst/>
                          <a:latin typeface="Times New Roman"/>
                          <a:ea typeface="Times New Roman"/>
                          <a:cs typeface="Times New Roman"/>
                        </a:rPr>
                        <a:t>4X2=8</a:t>
                      </a:r>
                    </a:p>
                    <a:p>
                      <a:pPr marL="0" marR="0">
                        <a:spcBef>
                          <a:spcPts val="0"/>
                        </a:spcBef>
                        <a:spcAft>
                          <a:spcPts val="0"/>
                        </a:spcAft>
                      </a:pPr>
                      <a:endParaRPr lang="en-US" sz="2400" dirty="0">
                        <a:solidFill>
                          <a:srgbClr val="C00000"/>
                        </a:solidFill>
                        <a:effectLst/>
                        <a:latin typeface="Times New Roman"/>
                        <a:ea typeface="Times New Roman"/>
                        <a:cs typeface="Times New Roman"/>
                      </a:endParaRPr>
                    </a:p>
                  </a:txBody>
                  <a:tcPr marL="68580" marR="68580" marT="0" marB="0">
                    <a:lnL>
                      <a:noFill/>
                    </a:lnL>
                    <a:lnR>
                      <a:noFill/>
                    </a:lnR>
                    <a:lnT>
                      <a:noFill/>
                    </a:lnT>
                    <a:lnB>
                      <a:noFill/>
                    </a:lnB>
                  </a:tcPr>
                </a:tc>
              </a:tr>
              <a:tr h="2970864">
                <a:tc>
                  <a:txBody>
                    <a:bodyPr/>
                    <a:lstStyle/>
                    <a:p>
                      <a:pPr marL="0" marR="0">
                        <a:spcBef>
                          <a:spcPts val="0"/>
                        </a:spcBef>
                        <a:spcAft>
                          <a:spcPts val="0"/>
                        </a:spcAft>
                      </a:pPr>
                      <a:r>
                        <a:rPr lang="en-US" sz="2000" dirty="0">
                          <a:effectLst/>
                          <a:latin typeface="Times New Roman"/>
                          <a:ea typeface="Times New Roman"/>
                          <a:cs typeface="Times New Roman"/>
                        </a:rPr>
                        <a:t> </a:t>
                      </a:r>
                    </a:p>
                    <a:p>
                      <a:pPr marL="0" marR="0">
                        <a:spcBef>
                          <a:spcPts val="0"/>
                        </a:spcBef>
                        <a:spcAft>
                          <a:spcPts val="0"/>
                        </a:spcAft>
                      </a:pPr>
                      <a:r>
                        <a:rPr lang="en-US" sz="2000" dirty="0">
                          <a:effectLst/>
                          <a:latin typeface="Times New Roman"/>
                          <a:ea typeface="Times New Roman"/>
                          <a:cs typeface="Times New Roman"/>
                        </a:rPr>
                        <a:t> </a:t>
                      </a:r>
                    </a:p>
                    <a:p>
                      <a:pPr marL="0" marR="0">
                        <a:spcBef>
                          <a:spcPts val="0"/>
                        </a:spcBef>
                        <a:spcAft>
                          <a:spcPts val="0"/>
                        </a:spcAft>
                      </a:pPr>
                      <a:r>
                        <a:rPr lang="en-US" sz="2000" dirty="0">
                          <a:effectLst/>
                          <a:latin typeface="Times New Roman"/>
                          <a:ea typeface="Times New Roman"/>
                          <a:cs typeface="Times New Roman"/>
                        </a:rPr>
                        <a:t> </a:t>
                      </a:r>
                    </a:p>
                    <a:p>
                      <a:pPr marL="0" marR="0">
                        <a:spcBef>
                          <a:spcPts val="0"/>
                        </a:spcBef>
                        <a:spcAft>
                          <a:spcPts val="0"/>
                        </a:spcAft>
                      </a:pPr>
                      <a:r>
                        <a:rPr lang="en-US" sz="2000" dirty="0">
                          <a:effectLst/>
                          <a:latin typeface="Times New Roman"/>
                          <a:ea typeface="Times New Roman"/>
                          <a:cs typeface="Times New Roman"/>
                        </a:rPr>
                        <a:t> </a:t>
                      </a:r>
                    </a:p>
                    <a:p>
                      <a:pPr marL="0" marR="0">
                        <a:spcBef>
                          <a:spcPts val="0"/>
                        </a:spcBef>
                        <a:spcAft>
                          <a:spcPts val="0"/>
                        </a:spcAft>
                      </a:pPr>
                      <a:r>
                        <a:rPr lang="en-US" sz="2000" dirty="0">
                          <a:effectLst/>
                          <a:latin typeface="Times New Roman"/>
                          <a:ea typeface="Times New Roman"/>
                          <a:cs typeface="Times New Roman"/>
                        </a:rPr>
                        <a:t> </a:t>
                      </a:r>
                    </a:p>
                  </a:txBody>
                  <a:tcPr marL="68580" marR="68580" marT="0" marB="0">
                    <a:lnL>
                      <a:noFill/>
                    </a:lnL>
                    <a:lnR>
                      <a:noFill/>
                    </a:lnR>
                    <a:lnT>
                      <a:noFill/>
                    </a:lnT>
                    <a:lnB>
                      <a:noFill/>
                    </a:lnB>
                  </a:tcPr>
                </a:tc>
                <a:tc gridSpan="2">
                  <a:txBody>
                    <a:bodyPr/>
                    <a:lstStyle/>
                    <a:p>
                      <a:pPr marL="342900" marR="0" lvl="0" indent="-342900">
                        <a:spcBef>
                          <a:spcPts val="0"/>
                        </a:spcBef>
                        <a:spcAft>
                          <a:spcPts val="0"/>
                        </a:spcAft>
                        <a:buFont typeface="+mj-lt"/>
                        <a:buAutoNum type="alphaLcParenR"/>
                        <a:tabLst>
                          <a:tab pos="561975" algn="l"/>
                          <a:tab pos="676275" algn="l"/>
                          <a:tab pos="800100" algn="l"/>
                          <a:tab pos="3429000" algn="ctr"/>
                        </a:tabLst>
                      </a:pPr>
                      <a:r>
                        <a:rPr lang="en-US" sz="2400" dirty="0" smtClean="0">
                          <a:solidFill>
                            <a:srgbClr val="002060"/>
                          </a:solidFill>
                          <a:effectLst/>
                          <a:latin typeface="Book Antiqua" pitchFamily="18" charset="0"/>
                          <a:ea typeface="Times New Roman"/>
                          <a:cs typeface="Times New Roman"/>
                        </a:rPr>
                        <a:t>What does the word hygiene means?</a:t>
                      </a:r>
                    </a:p>
                    <a:p>
                      <a:pPr marL="342900" marR="0" lvl="0" indent="-342900">
                        <a:spcBef>
                          <a:spcPts val="0"/>
                        </a:spcBef>
                        <a:spcAft>
                          <a:spcPts val="0"/>
                        </a:spcAft>
                        <a:buFont typeface="+mj-lt"/>
                        <a:buAutoNum type="alphaLcParenR"/>
                        <a:tabLst>
                          <a:tab pos="561975" algn="l"/>
                          <a:tab pos="676275" algn="l"/>
                          <a:tab pos="800100" algn="l"/>
                          <a:tab pos="3429000" algn="ctr"/>
                        </a:tabLst>
                      </a:pPr>
                      <a:r>
                        <a:rPr lang="en-US" sz="2400" dirty="0" smtClean="0">
                          <a:solidFill>
                            <a:srgbClr val="002060"/>
                          </a:solidFill>
                          <a:effectLst/>
                          <a:latin typeface="Book Antiqua" pitchFamily="18" charset="0"/>
                          <a:ea typeface="Times New Roman"/>
                          <a:cs typeface="Times New Roman"/>
                        </a:rPr>
                        <a:t>Why do we need taking a bath?</a:t>
                      </a:r>
                    </a:p>
                    <a:p>
                      <a:pPr marL="342900" marR="0" lvl="0" indent="-342900">
                        <a:spcBef>
                          <a:spcPts val="0"/>
                        </a:spcBef>
                        <a:spcAft>
                          <a:spcPts val="0"/>
                        </a:spcAft>
                        <a:buFont typeface="+mj-lt"/>
                        <a:buAutoNum type="alphaLcParenR"/>
                        <a:tabLst>
                          <a:tab pos="561975" algn="l"/>
                          <a:tab pos="676275" algn="l"/>
                          <a:tab pos="800100" algn="l"/>
                          <a:tab pos="3429000" algn="ctr"/>
                        </a:tabLst>
                      </a:pPr>
                      <a:r>
                        <a:rPr lang="en-US" sz="2400" dirty="0" smtClean="0">
                          <a:solidFill>
                            <a:srgbClr val="002060"/>
                          </a:solidFill>
                          <a:effectLst/>
                          <a:latin typeface="Book Antiqua" pitchFamily="18" charset="0"/>
                          <a:ea typeface="Times New Roman"/>
                          <a:cs typeface="Times New Roman"/>
                        </a:rPr>
                        <a:t>What should we do to protect our feet from dust and germs?</a:t>
                      </a:r>
                    </a:p>
                    <a:p>
                      <a:pPr marL="342900" marR="0" lvl="0" indent="-342900">
                        <a:spcBef>
                          <a:spcPts val="0"/>
                        </a:spcBef>
                        <a:spcAft>
                          <a:spcPts val="0"/>
                        </a:spcAft>
                        <a:buFont typeface="+mj-lt"/>
                        <a:buAutoNum type="alphaLcParenR"/>
                        <a:tabLst>
                          <a:tab pos="561975" algn="l"/>
                          <a:tab pos="676275" algn="l"/>
                          <a:tab pos="800100" algn="l"/>
                          <a:tab pos="3429000" algn="ctr"/>
                        </a:tabLst>
                      </a:pPr>
                      <a:r>
                        <a:rPr lang="en-US" sz="2400" dirty="0" smtClean="0">
                          <a:solidFill>
                            <a:srgbClr val="002060"/>
                          </a:solidFill>
                          <a:effectLst/>
                          <a:latin typeface="Book Antiqua" pitchFamily="18" charset="0"/>
                          <a:ea typeface="Times New Roman"/>
                          <a:cs typeface="Times New Roman"/>
                        </a:rPr>
                        <a:t>Why should we wash our dirty clothes regularly</a:t>
                      </a:r>
                      <a:r>
                        <a:rPr lang="en-US" sz="2400" dirty="0" smtClean="0">
                          <a:effectLst/>
                          <a:latin typeface="Book Antiqua" pitchFamily="18" charset="0"/>
                          <a:ea typeface="Times New Roman"/>
                          <a:cs typeface="Times New Roman"/>
                        </a:rPr>
                        <a:t>?</a:t>
                      </a:r>
                      <a:endParaRPr lang="en-US" sz="2400" dirty="0">
                        <a:effectLst/>
                        <a:latin typeface="Book Antiqua" pitchFamily="18"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95283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1965</Words>
  <Application>Microsoft Office PowerPoint</Application>
  <PresentationFormat>On-screen Show (4:3)</PresentationFormat>
  <Paragraphs>194</Paragraphs>
  <Slides>31</Slides>
  <Notes>4</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hello</cp:lastModifiedBy>
  <cp:revision>227</cp:revision>
  <dcterms:created xsi:type="dcterms:W3CDTF">2015-04-20T01:10:44Z</dcterms:created>
  <dcterms:modified xsi:type="dcterms:W3CDTF">2020-02-01T17:21:35Z</dcterms:modified>
</cp:coreProperties>
</file>