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EAC90-5204-4B73-92FF-438FCF3D5FD3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A4705-1DF6-45B6-8855-C94AC07A7F00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606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EAC90-5204-4B73-92FF-438FCF3D5FD3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A4705-1DF6-45B6-8855-C94AC07A7F00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41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EAC90-5204-4B73-92FF-438FCF3D5FD3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A4705-1DF6-45B6-8855-C94AC07A7F00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63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EAC90-5204-4B73-92FF-438FCF3D5FD3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A4705-1DF6-45B6-8855-C94AC07A7F00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93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EAC90-5204-4B73-92FF-438FCF3D5FD3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A4705-1DF6-45B6-8855-C94AC07A7F00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76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EAC90-5204-4B73-92FF-438FCF3D5FD3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A4705-1DF6-45B6-8855-C94AC07A7F00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228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EAC90-5204-4B73-92FF-438FCF3D5FD3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A4705-1DF6-45B6-8855-C94AC07A7F00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76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EAC90-5204-4B73-92FF-438FCF3D5FD3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A4705-1DF6-45B6-8855-C94AC07A7F00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26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EAC90-5204-4B73-92FF-438FCF3D5FD3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A4705-1DF6-45B6-8855-C94AC07A7F00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8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EAC90-5204-4B73-92FF-438FCF3D5FD3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A4705-1DF6-45B6-8855-C94AC07A7F00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81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EAC90-5204-4B73-92FF-438FCF3D5FD3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4E7E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4E7ED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4E7ED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A4705-1DF6-45B6-8855-C94AC07A7F00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4E7E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4E7ED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15344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EAC90-5204-4B73-92FF-438FCF3D5FD3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A4705-1DF6-45B6-8855-C94AC07A7F00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3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4953000"/>
            <a:ext cx="8839200" cy="1523999"/>
          </a:xfrm>
        </p:spPr>
        <p:txBody>
          <a:bodyPr>
            <a:normAutofit/>
          </a:bodyPr>
          <a:lstStyle/>
          <a:p>
            <a:r>
              <a:rPr lang="en-US" sz="2800" dirty="0"/>
              <a:t>A S M </a:t>
            </a:r>
            <a:r>
              <a:rPr lang="en-US" sz="2800" dirty="0" err="1"/>
              <a:t>Tawhidour</a:t>
            </a:r>
            <a:r>
              <a:rPr lang="en-US" sz="2800" dirty="0"/>
              <a:t> Rahman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>
                <a:solidFill>
                  <a:schemeClr val="bg1"/>
                </a:solidFill>
              </a:rPr>
              <a:t>ASSISTANT PROFESSOR </a:t>
            </a:r>
            <a:r>
              <a:rPr lang="en-US" sz="2000" dirty="0">
                <a:solidFill>
                  <a:schemeClr val="bg1"/>
                </a:solidFill>
              </a:rPr>
              <a:t>at Zoology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Bangabandhu</a:t>
            </a:r>
            <a:r>
              <a:rPr lang="en-US" sz="2000" dirty="0"/>
              <a:t> </a:t>
            </a:r>
            <a:r>
              <a:rPr lang="en-US" sz="2000" dirty="0" smtClean="0"/>
              <a:t>College</a:t>
            </a:r>
            <a:br>
              <a:rPr lang="en-US" sz="2000" dirty="0" smtClean="0"/>
            </a:br>
            <a:r>
              <a:rPr lang="en-US" sz="2000" dirty="0" smtClean="0"/>
              <a:t>BOILMARI - FARIDPUE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788" y="152400"/>
            <a:ext cx="7775812" cy="403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950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ESCAPE BEHAVIOUR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dog-running-awa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823" r="168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905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BEHAVIOUR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file (21)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795" r="16795"/>
          <a:stretch>
            <a:fillRect/>
          </a:stretch>
        </p:blipFill>
        <p:spPr>
          <a:xfrm>
            <a:off x="2209800" y="1127760"/>
            <a:ext cx="4206240" cy="4206240"/>
          </a:xfrm>
        </p:spPr>
      </p:pic>
      <p:pic>
        <p:nvPicPr>
          <p:cNvPr id="6" name="Picture 5" descr="beekeeper-bangladesh-1047782-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4038600"/>
            <a:ext cx="5486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4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7696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LEARNING BEHAVIOUR</a:t>
            </a:r>
            <a:r>
              <a:rPr lang="bn-BD" dirty="0" smtClean="0"/>
              <a:t/>
            </a:r>
            <a:br>
              <a:rPr lang="bn-BD" dirty="0" smtClean="0"/>
            </a:br>
            <a:r>
              <a:rPr lang="bn-BD" sz="5300" dirty="0"/>
              <a:t>শিখন আচরণ</a:t>
            </a:r>
            <a:endParaRPr lang="en-US" sz="5300" dirty="0"/>
          </a:p>
        </p:txBody>
      </p:sp>
      <p:pic>
        <p:nvPicPr>
          <p:cNvPr id="5" name="Content Placeholder 4" descr="animal-psychology-dog-on-bike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1" y="2362200"/>
            <a:ext cx="3136900" cy="4452370"/>
          </a:xfrm>
        </p:spPr>
      </p:pic>
      <p:pic>
        <p:nvPicPr>
          <p:cNvPr id="6" name="Content Placeholder 5" descr="file (22)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1" y="2329656"/>
            <a:ext cx="5706409" cy="4528344"/>
          </a:xfrm>
        </p:spPr>
      </p:pic>
    </p:spTree>
    <p:extLst>
      <p:ext uri="{BB962C8B-B14F-4D97-AF65-F5344CB8AC3E}">
        <p14:creationId xmlns:p14="http://schemas.microsoft.com/office/powerpoint/2010/main" val="285366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7696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LEARNING BEHAVIOUR</a:t>
            </a:r>
            <a:r>
              <a:rPr lang="bn-BD" dirty="0" smtClean="0"/>
              <a:t/>
            </a:r>
            <a:br>
              <a:rPr lang="bn-BD" dirty="0" smtClean="0"/>
            </a:br>
            <a:r>
              <a:rPr lang="bn-BD" sz="5300" dirty="0"/>
              <a:t>শিখন আচরণ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9336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REFLEX ACTION</a:t>
            </a:r>
            <a:endParaRPr lang="en-US" dirty="0"/>
          </a:p>
        </p:txBody>
      </p:sp>
      <p:pic>
        <p:nvPicPr>
          <p:cNvPr id="5" name="Content Placeholder 4" descr="saliva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981201" y="2191741"/>
            <a:ext cx="3521075" cy="3342883"/>
          </a:xfrm>
        </p:spPr>
      </p:pic>
      <p:pic>
        <p:nvPicPr>
          <p:cNvPr id="6" name="Content Placeholder 5" descr="PavlovDogWithBell.GIF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702301" y="2824592"/>
            <a:ext cx="3521075" cy="2077181"/>
          </a:xfr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7848600" y="68580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48600" y="68580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926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image  3\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0210800" cy="6886353"/>
          </a:xfrm>
          <a:prstGeom prst="rect">
            <a:avLst/>
          </a:prstGeom>
          <a:noFill/>
          <a:ln w="76200">
            <a:solidFill>
              <a:srgbClr val="D438D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715000"/>
            <a:ext cx="4038600" cy="9144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</a:rPr>
              <a:t>THANK </a:t>
            </a:r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22863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338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38396" y="-1"/>
            <a:ext cx="2362203" cy="337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676400"/>
            <a:ext cx="295365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6" y="4184469"/>
            <a:ext cx="3886200" cy="267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63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343400" y="2376055"/>
            <a:ext cx="6019800" cy="1967345"/>
          </a:xfrm>
          <a:prstGeom prst="rect">
            <a:avLst/>
          </a:prstGeom>
        </p:spPr>
        <p:txBody>
          <a:bodyPr vert="horz" lIns="45720" tIns="0" rIns="45720" bIns="0">
            <a:no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</a:rPr>
              <a:t>সহজাত আচরণ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Innate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behaviour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91000" y="3276600"/>
            <a:ext cx="647700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76800" y="5638800"/>
            <a:ext cx="1337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</a:rPr>
              <a:t>বৈশিষ্ট্য: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" y="0"/>
            <a:ext cx="12191999" cy="1447800"/>
          </a:xfrm>
          <a:solidFill>
            <a:srgbClr val="002060"/>
          </a:solidFill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THE PRESENTATION ABOUT </a:t>
            </a:r>
            <a:r>
              <a:rPr lang="en-US" sz="4800" b="1" dirty="0">
                <a:solidFill>
                  <a:srgbClr val="FFFF00"/>
                </a:solidFill>
              </a:rPr>
              <a:t>ANIMAL BEHAVIOR</a:t>
            </a:r>
          </a:p>
        </p:txBody>
      </p:sp>
    </p:spTree>
    <p:extLst>
      <p:ext uri="{BB962C8B-B14F-4D97-AF65-F5344CB8AC3E}">
        <p14:creationId xmlns:p14="http://schemas.microsoft.com/office/powerpoint/2010/main" val="173184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FIGHTING BEHAVIOUR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819400" y="5791200"/>
            <a:ext cx="5507502" cy="983566"/>
          </a:xfrm>
        </p:spPr>
        <p:txBody>
          <a:bodyPr>
            <a:normAutofit fontScale="92500"/>
          </a:bodyPr>
          <a:lstStyle/>
          <a:p>
            <a:r>
              <a:rPr lang="bn-BD" sz="5400" dirty="0"/>
              <a:t>বিবাদসূলভ আচরণ</a:t>
            </a:r>
            <a:endParaRPr lang="en-US" sz="5400" dirty="0"/>
          </a:p>
        </p:txBody>
      </p:sp>
      <p:pic>
        <p:nvPicPr>
          <p:cNvPr id="5" name="Picture Placeholder 4" descr="images-10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945" r="9945"/>
          <a:stretch>
            <a:fillRect/>
          </a:stretch>
        </p:blipFill>
        <p:spPr>
          <a:xfrm>
            <a:off x="990600" y="1120270"/>
            <a:ext cx="5719906" cy="4289930"/>
          </a:xfrm>
        </p:spPr>
      </p:pic>
    </p:spTree>
    <p:extLst>
      <p:ext uri="{BB962C8B-B14F-4D97-AF65-F5344CB8AC3E}">
        <p14:creationId xmlns:p14="http://schemas.microsoft.com/office/powerpoint/2010/main" val="1563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PARENTAL CARE OF FISH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362200" y="5867400"/>
            <a:ext cx="3429000" cy="678766"/>
          </a:xfrm>
        </p:spPr>
        <p:txBody>
          <a:bodyPr>
            <a:normAutofit/>
          </a:bodyPr>
          <a:lstStyle/>
          <a:p>
            <a:r>
              <a:rPr lang="bn-BD" sz="4400" dirty="0"/>
              <a:t>অপত্য লালন</a:t>
            </a:r>
            <a:endParaRPr lang="en-US" sz="4400" dirty="0"/>
          </a:p>
        </p:txBody>
      </p:sp>
      <p:pic>
        <p:nvPicPr>
          <p:cNvPr id="5" name="Picture Placeholder 4" descr="file (19)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988" r="16988"/>
          <a:stretch>
            <a:fillRect/>
          </a:stretch>
        </p:blipFill>
        <p:spPr>
          <a:xfrm>
            <a:off x="304800" y="533400"/>
            <a:ext cx="6285123" cy="4713842"/>
          </a:xfrm>
        </p:spPr>
      </p:pic>
    </p:spTree>
    <p:extLst>
      <p:ext uri="{BB962C8B-B14F-4D97-AF65-F5344CB8AC3E}">
        <p14:creationId xmlns:p14="http://schemas.microsoft.com/office/powerpoint/2010/main" val="16817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PARENTAL CARE OF MONKEY’S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female.infant_lg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091" b="13091"/>
          <a:stretch>
            <a:fillRect/>
          </a:stretch>
        </p:blipFill>
        <p:spPr/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2362200" y="5867400"/>
            <a:ext cx="3429000" cy="678766"/>
          </a:xfrm>
          <a:prstGeom prst="rect">
            <a:avLst/>
          </a:prstGeo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3000"/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2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9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7ED"/>
              </a:buClr>
              <a:buSzPct val="73000"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t>অপত্য লালন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8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SPINNING OF SPIDER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file (18)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687" r="166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46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OF BIRDS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981200" y="5798234"/>
            <a:ext cx="4516902" cy="831166"/>
          </a:xfrm>
        </p:spPr>
        <p:txBody>
          <a:bodyPr>
            <a:normAutofit/>
          </a:bodyPr>
          <a:lstStyle/>
          <a:p>
            <a:r>
              <a:rPr lang="bn-BD" sz="3600" dirty="0"/>
              <a:t>অভিপ্রয়ান আচরণ</a:t>
            </a:r>
            <a:endParaRPr lang="en-US" sz="3600" dirty="0"/>
          </a:p>
        </p:txBody>
      </p:sp>
      <p:pic>
        <p:nvPicPr>
          <p:cNvPr id="5" name="Picture Placeholder 4" descr="Alaska-Photographer-Spring-Bird-Migratio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675" r="166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519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INSTINCT BEHAVIOUR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913098" y="4267200"/>
            <a:ext cx="3429000" cy="936674"/>
          </a:xfrm>
        </p:spPr>
        <p:txBody>
          <a:bodyPr>
            <a:normAutofit/>
          </a:bodyPr>
          <a:lstStyle/>
          <a:p>
            <a:r>
              <a:rPr lang="en-US" sz="2000" dirty="0"/>
              <a:t>FOOD SEEKING</a:t>
            </a:r>
          </a:p>
        </p:txBody>
      </p:sp>
      <p:pic>
        <p:nvPicPr>
          <p:cNvPr id="5" name="Picture Placeholder 4" descr="file (20)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863" r="148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715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Widescreen</PresentationFormat>
  <Paragraphs>22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Trebuchet MS</vt:lpstr>
      <vt:lpstr>Vrinda</vt:lpstr>
      <vt:lpstr>Wingdings</vt:lpstr>
      <vt:lpstr>Wingdings 2</vt:lpstr>
      <vt:lpstr>Opulent</vt:lpstr>
      <vt:lpstr>Packager Shell Object</vt:lpstr>
      <vt:lpstr>A S M Tawhidour Rahman ASSISTANT PROFESSOR at Zoology Bangabandhu College BOILMARI - FARIDPUE </vt:lpstr>
      <vt:lpstr>PowerPoint Presentation</vt:lpstr>
      <vt:lpstr>PowerPoint Presentation</vt:lpstr>
      <vt:lpstr>FIGHTING BEHAVIOUR </vt:lpstr>
      <vt:lpstr>PARENTAL CARE OF FISH </vt:lpstr>
      <vt:lpstr>PARENTAL CARE OF MONKEY’S </vt:lpstr>
      <vt:lpstr>WEB SPINNING OF SPIDER </vt:lpstr>
      <vt:lpstr>MIGRATION OF BIRDS </vt:lpstr>
      <vt:lpstr>TYPES OF INSTINCT BEHAVIOUR </vt:lpstr>
      <vt:lpstr>ESCAPE BEHAVIOUR  </vt:lpstr>
      <vt:lpstr>SOCIAL BEHAVIOUR </vt:lpstr>
      <vt:lpstr>LEARNING BEHAVIOUR শিখন আচরণ</vt:lpstr>
      <vt:lpstr>LEARNING BEHAVIOUR শিখন আচরণ</vt:lpstr>
      <vt:lpstr>          REFLEX ACTION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 M Tawhidour Rahman ASSISTANT PROFESSOR at Zoology Bangabandhu College BOILMARI - FARIDPUE </dc:title>
  <dc:creator>JJQBN72</dc:creator>
  <cp:lastModifiedBy>JJQBN72</cp:lastModifiedBy>
  <cp:revision>1</cp:revision>
  <dcterms:created xsi:type="dcterms:W3CDTF">2020-02-01T05:30:09Z</dcterms:created>
  <dcterms:modified xsi:type="dcterms:W3CDTF">2020-02-01T05:31:06Z</dcterms:modified>
</cp:coreProperties>
</file>