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72" r:id="rId7"/>
    <p:sldId id="263" r:id="rId8"/>
    <p:sldId id="264" r:id="rId9"/>
    <p:sldId id="269" r:id="rId10"/>
    <p:sldId id="267" r:id="rId11"/>
    <p:sldId id="265" r:id="rId12"/>
    <p:sldId id="268" r:id="rId13"/>
    <p:sldId id="27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2" autoAdjust="0"/>
  </p:normalViewPr>
  <p:slideViewPr>
    <p:cSldViewPr>
      <p:cViewPr varScale="1">
        <p:scale>
          <a:sx n="82" d="100"/>
          <a:sy n="82" d="100"/>
        </p:scale>
        <p:origin x="10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C9757-02B3-4F9A-8AF4-F90589E2CBE0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610CB-B61B-47BA-9A8E-4BFC91D87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>
                <a:solidFill>
                  <a:schemeClr val="accent4">
                    <a:lumMod val="50000"/>
                  </a:schemeClr>
                </a:solidFill>
              </a:rPr>
              <a:t>স্বাগতম</a:t>
            </a:r>
            <a:endParaRPr lang="en-US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9" y="2286000"/>
            <a:ext cx="7303261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এটা কার আঁকা?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92611"/>
            <a:ext cx="6477000" cy="4686011"/>
          </a:xfrm>
        </p:spPr>
      </p:pic>
    </p:spTree>
    <p:extLst>
      <p:ext uri="{BB962C8B-B14F-4D97-AF65-F5344CB8AC3E}">
        <p14:creationId xmlns:p14="http://schemas.microsoft.com/office/powerpoint/2010/main" val="28424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মাইকেল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এঞ্জেলো ১৪৭৫-১৫৬৪)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66864"/>
            <a:ext cx="5257800" cy="5291136"/>
          </a:xfrm>
        </p:spPr>
      </p:pic>
    </p:spTree>
    <p:extLst>
      <p:ext uri="{BB962C8B-B14F-4D97-AF65-F5344CB8AC3E}">
        <p14:creationId xmlns:p14="http://schemas.microsoft.com/office/powerpoint/2010/main" val="27901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রাফায়েল সানজিও (১৪৮৩-১৫২০)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16957"/>
            <a:ext cx="3962400" cy="5353958"/>
          </a:xfrm>
        </p:spPr>
      </p:pic>
    </p:spTree>
    <p:extLst>
      <p:ext uri="{BB962C8B-B14F-4D97-AF65-F5344CB8AC3E}">
        <p14:creationId xmlns:p14="http://schemas.microsoft.com/office/powerpoint/2010/main" val="23317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মূল্যায়ণঃ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(১) লিওনার্দো দ্য ভিঞ্চি কত সালে জন্মগ্রহন করেন?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(২) “মোনালিসা” কার আঁকা ?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(৩ “ম্যাডোনা” কার আঁকা 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(৪) “লা-পিয়েট” কার সৃষ্টি?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(৫) কে চিরকুমার ছিলেন?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ধন্যবাদ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431036" cy="5181600"/>
          </a:xfrm>
        </p:spPr>
      </p:pic>
    </p:spTree>
    <p:extLst>
      <p:ext uri="{BB962C8B-B14F-4D97-AF65-F5344CB8AC3E}">
        <p14:creationId xmlns:p14="http://schemas.microsoft.com/office/powerpoint/2010/main" val="5909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799" y="420989"/>
            <a:ext cx="85344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944" y="4495800"/>
            <a:ext cx="706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8962" y="2698973"/>
            <a:ext cx="5983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আরা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লিপি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1600199" y="3572470"/>
            <a:ext cx="41041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শিক্ষিকা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পল্লিবালা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বিদ্যালয়,পল্লিবালা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81870"/>
            <a:ext cx="2028463" cy="381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799" y="4261301"/>
            <a:ext cx="68976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মোবাইল নম্বর</a:t>
            </a:r>
            <a:r>
              <a:rPr lang="en-US" dirty="0" smtClean="0"/>
              <a:t>:</a:t>
            </a:r>
            <a:r>
              <a:rPr lang="as-IN" dirty="0"/>
              <a:t>	০১৭৩৭১৪১২৭৫</a:t>
            </a:r>
          </a:p>
          <a:p>
            <a:r>
              <a:rPr lang="as-IN" dirty="0" smtClean="0"/>
              <a:t>ই-মেইল</a:t>
            </a:r>
            <a:r>
              <a:rPr lang="en-US" dirty="0"/>
              <a:t>:</a:t>
            </a:r>
            <a:r>
              <a:rPr lang="en-US" dirty="0" smtClean="0"/>
              <a:t>       </a:t>
            </a:r>
            <a:r>
              <a:rPr lang="as-IN" dirty="0"/>
              <a:t>	</a:t>
            </a:r>
            <a:r>
              <a:rPr lang="en-US" dirty="0"/>
              <a:t>lipiara2021@gmail.com</a:t>
            </a:r>
          </a:p>
          <a:p>
            <a:r>
              <a:rPr lang="as-IN" dirty="0" smtClean="0"/>
              <a:t>প্রতিষ্ঠান</a:t>
            </a:r>
            <a:r>
              <a:rPr lang="en-US" dirty="0" smtClean="0"/>
              <a:t>:  </a:t>
            </a:r>
            <a:r>
              <a:rPr lang="as-IN" dirty="0"/>
              <a:t>	</a:t>
            </a:r>
            <a:r>
              <a:rPr lang="en-US" dirty="0"/>
              <a:t>PALLIBALA GIRLS HIGH SCHOOL</a:t>
            </a:r>
          </a:p>
          <a:p>
            <a:r>
              <a:rPr lang="as-IN" u="sng" dirty="0" smtClean="0"/>
              <a:t>বর্তমান ঠিকানা</a:t>
            </a:r>
            <a:r>
              <a:rPr lang="en-US" u="sng" dirty="0" smtClean="0"/>
              <a:t>:-</a:t>
            </a:r>
            <a:r>
              <a:rPr lang="as-IN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s-IN" dirty="0" smtClean="0"/>
              <a:t>গ্রামঃ </a:t>
            </a:r>
            <a:r>
              <a:rPr lang="en-US" dirty="0" smtClean="0"/>
              <a:t>                        </a:t>
            </a:r>
            <a:r>
              <a:rPr lang="as-IN" dirty="0" smtClean="0"/>
              <a:t>ঈশ্বরপুর,ডাকঘরঃ </a:t>
            </a:r>
            <a:r>
              <a:rPr lang="as-IN" dirty="0"/>
              <a:t>মল্লিকপুর</a:t>
            </a:r>
            <a:r>
              <a:rPr lang="as-IN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s-IN" dirty="0" smtClean="0"/>
              <a:t>উপজেলাঃ </a:t>
            </a:r>
            <a:r>
              <a:rPr lang="en-US" dirty="0" smtClean="0"/>
              <a:t>               </a:t>
            </a:r>
            <a:r>
              <a:rPr lang="as-IN" dirty="0" smtClean="0"/>
              <a:t>জয়পুরহাট,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s-IN" dirty="0" smtClean="0"/>
              <a:t>জেলাঃ </a:t>
            </a:r>
            <a:r>
              <a:rPr lang="en-US" dirty="0" smtClean="0"/>
              <a:t>                      </a:t>
            </a:r>
            <a:r>
              <a:rPr lang="as-IN" dirty="0" smtClean="0"/>
              <a:t>জয়পুরহাট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ছবিগুলো কার আঁকা 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2971800" cy="4343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8800"/>
            <a:ext cx="2121243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2438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ছবিগুলো কার আঁকা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971800"/>
            <a:ext cx="3200400" cy="33275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199"/>
            <a:ext cx="2667000" cy="433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67000"/>
            <a:ext cx="2514600" cy="35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 আমরা পড়ব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7391400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bn-BD" sz="6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চারু ও </a:t>
            </a:r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কারুকলা</a:t>
            </a:r>
          </a:p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r>
              <a:rPr lang="en-US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লিওনার্দো </a:t>
            </a: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দ্য ভিঞ্চি (</a:t>
            </a: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১৪৫২-১৫১৯)</a:t>
            </a:r>
            <a:r>
              <a:rPr lang="en-US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মাইকেল </a:t>
            </a: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এঞ্জেলো ১৪৭৫-১৫৬৪)</a:t>
            </a:r>
            <a:endParaRPr lang="en-US" sz="6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রাফায়েল সানজিও (১৪৮৩-১৫২০)</a:t>
            </a:r>
            <a:endParaRPr lang="en-US" sz="6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endParaRPr lang="en-US" sz="6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শিখণফলঃ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(১) লিওনার্দো দ্য ভিঞ্চি, মাইকেল এঞ্জেল, রাফায়েল সানজিও-এদের সংক্ষিপ্ত জীবনি জানব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(২) লিওনার্দো দ্য ভিঞ্চি, মাইকেল এঞ্জেল, রাফায়েল সানজিও-এদের আঁকা বিখ্যাত ছবির নাম বলতে পারব।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ছবিগুলো কার আঁকা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2971800" cy="4343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8800"/>
            <a:ext cx="2121243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2438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লিওনার্দো দ্য ভিঞ্চি (১৪৫২-১৫১৯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31" y="1615281"/>
            <a:ext cx="6025969" cy="5090319"/>
          </a:xfrm>
        </p:spPr>
      </p:pic>
    </p:spTree>
    <p:extLst>
      <p:ext uri="{BB962C8B-B14F-4D97-AF65-F5344CB8AC3E}">
        <p14:creationId xmlns:p14="http://schemas.microsoft.com/office/powerpoint/2010/main" val="140851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লিওনার্দো দ্য ভিঞ্চি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কি শুধু চিত্রশিল্পী?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তাঁর আর কী কী পরিচয় আছে? লিখ।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149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Office Theme</vt:lpstr>
      <vt:lpstr>স্বাগতম</vt:lpstr>
      <vt:lpstr>PowerPoint Presentation</vt:lpstr>
      <vt:lpstr>এই ছবিগুলো কার আঁকা </vt:lpstr>
      <vt:lpstr>এই ছবিগুলো কার আঁকা </vt:lpstr>
      <vt:lpstr>আজ আমরা পড়ব </vt:lpstr>
      <vt:lpstr>শিখণফলঃ</vt:lpstr>
      <vt:lpstr>এই ছবিগুলো কার আঁকা </vt:lpstr>
      <vt:lpstr>লিওনার্দো দ্য ভিঞ্চি (১৪৫২-১৫১৯)</vt:lpstr>
      <vt:lpstr>দলীয় কাজঃ </vt:lpstr>
      <vt:lpstr>এটা কার আঁকা? </vt:lpstr>
      <vt:lpstr>মাইকেল এঞ্জেলো ১৪৭৫-১৫৬৪)</vt:lpstr>
      <vt:lpstr>রাফায়েল সানজিও (১৪৮৩-১৫২০)</vt:lpstr>
      <vt:lpstr>মূল্যায়ণঃ 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samsung</dc:creator>
  <cp:lastModifiedBy>Minhaz kabir promise</cp:lastModifiedBy>
  <cp:revision>8</cp:revision>
  <dcterms:created xsi:type="dcterms:W3CDTF">2006-08-16T00:00:00Z</dcterms:created>
  <dcterms:modified xsi:type="dcterms:W3CDTF">2020-02-01T16:29:40Z</dcterms:modified>
</cp:coreProperties>
</file>