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0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8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7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8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7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8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2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B196-387F-4893-AA6D-6CEB5EEAB039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5E1D-D36A-4652-9296-6088A900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124200"/>
            <a:ext cx="47625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চিনতে চেষ্টা করি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" y="1676400"/>
            <a:ext cx="5449162" cy="472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524001"/>
            <a:ext cx="3357563" cy="4800600"/>
          </a:xfrm>
        </p:spPr>
      </p:pic>
    </p:spTree>
    <p:extLst>
      <p:ext uri="{BB962C8B-B14F-4D97-AF65-F5344CB8AC3E}">
        <p14:creationId xmlns:p14="http://schemas.microsoft.com/office/powerpoint/2010/main" val="383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শিল্পাচার্য জয়নুল আবেদিন যাদের নিয়ে প্রথম আর্ট স্কুল তৈরি করেছিলেন তাদের নাম লেখ। 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চিত্রশিল্পী হাসেম খান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76400"/>
            <a:ext cx="7391400" cy="5000637"/>
          </a:xfrm>
        </p:spPr>
      </p:pic>
    </p:spTree>
    <p:extLst>
      <p:ext uri="{BB962C8B-B14F-4D97-AF65-F5344CB8AC3E}">
        <p14:creationId xmlns:p14="http://schemas.microsoft.com/office/powerpoint/2010/main" val="42291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শিল্পবিতান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2046"/>
            <a:ext cx="8001000" cy="4844954"/>
          </a:xfrm>
        </p:spPr>
      </p:pic>
    </p:spTree>
    <p:extLst>
      <p:ext uri="{BB962C8B-B14F-4D97-AF65-F5344CB8AC3E}">
        <p14:creationId xmlns:p14="http://schemas.microsoft.com/office/powerpoint/2010/main" val="8605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চারুকলা অনুষদ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25726"/>
            <a:ext cx="6544696" cy="4927474"/>
          </a:xfrm>
        </p:spPr>
      </p:pic>
    </p:spTree>
    <p:extLst>
      <p:ext uri="{BB962C8B-B14F-4D97-AF65-F5344CB8AC3E}">
        <p14:creationId xmlns:p14="http://schemas.microsoft.com/office/powerpoint/2010/main" val="341274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শিশুদের ছবি আঁকার স্কুল “শিল্পবতান” কীভাবে গড়ে উঠেছিল, সে সম্পর্ক ৮ লাইন লেখ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25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6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57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(১) ছবি আঁকার প্রথম প্রতিষ্ঠানের নাম কী?এটি কোন সালে প্রতিষ্ঠিত হয়?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(২) আঁকার প্রথম প্রতিষ্ঠানের প্রতিষ্ঠাতা শিল্পী কারা ছিলেন?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(৩) ছোটদের ছবি আঁকার প্রথম প্রদর্শনী ও স্কুল কোনটি?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(৪) জয়নুল শিশু কলাভন কোথায়, কবে শুরু হয়েছিল?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(৫) “শিল্পবিতান” কী? 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91438" cy="5303874"/>
          </a:xfrm>
        </p:spPr>
      </p:pic>
    </p:spTree>
    <p:extLst>
      <p:ext uri="{BB962C8B-B14F-4D97-AF65-F5344CB8AC3E}">
        <p14:creationId xmlns:p14="http://schemas.microsoft.com/office/powerpoint/2010/main" val="34980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752600"/>
            <a:ext cx="8534400" cy="510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945" y="4495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963" y="2698973"/>
            <a:ext cx="542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আরা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1600200" y="3572470"/>
            <a:ext cx="37178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শিক্ষিকা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পল্লিবালা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বিদ্যালয়,পল্লিবালা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81870"/>
            <a:ext cx="1837531" cy="381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261301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মোবাইল নম্বর</a:t>
            </a:r>
            <a:r>
              <a:rPr lang="en-US" dirty="0" smtClean="0"/>
              <a:t>:</a:t>
            </a:r>
            <a:r>
              <a:rPr lang="as-IN" dirty="0"/>
              <a:t>	০১৭৩৭১৪১২৭৫</a:t>
            </a:r>
          </a:p>
          <a:p>
            <a:r>
              <a:rPr lang="as-IN" dirty="0" smtClean="0"/>
              <a:t>ই-মেইল</a:t>
            </a:r>
            <a:r>
              <a:rPr lang="en-US" dirty="0"/>
              <a:t>:</a:t>
            </a:r>
            <a:r>
              <a:rPr lang="en-US" dirty="0" smtClean="0"/>
              <a:t>       </a:t>
            </a:r>
            <a:r>
              <a:rPr lang="as-IN" dirty="0"/>
              <a:t>	</a:t>
            </a:r>
            <a:r>
              <a:rPr lang="en-US" dirty="0"/>
              <a:t>lipiara2021@gmail.com</a:t>
            </a:r>
          </a:p>
          <a:p>
            <a:r>
              <a:rPr lang="as-IN" dirty="0" smtClean="0"/>
              <a:t>প্রতিষ্ঠান</a:t>
            </a:r>
            <a:r>
              <a:rPr lang="en-US" dirty="0" smtClean="0"/>
              <a:t>:  </a:t>
            </a:r>
            <a:r>
              <a:rPr lang="as-IN" dirty="0"/>
              <a:t>	</a:t>
            </a:r>
            <a:r>
              <a:rPr lang="en-US" dirty="0"/>
              <a:t>PALLIBALA GIRLS HIGH SCHOOL</a:t>
            </a:r>
          </a:p>
          <a:p>
            <a:r>
              <a:rPr lang="as-IN" dirty="0" smtClean="0"/>
              <a:t>বর্তমান ঠিকানা</a:t>
            </a:r>
            <a:r>
              <a:rPr lang="en-US" dirty="0" smtClean="0"/>
              <a:t>:</a:t>
            </a:r>
            <a:r>
              <a:rPr lang="as-IN" dirty="0"/>
              <a:t>	গ্রামঃ ঈশ্বরপুর,ডাকঘরঃ মল্লিকপুর,উপজেলাঃ জয়পুরহাট,জেলাঃ জয়পুরহাট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6106" y="266215"/>
            <a:ext cx="571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chemeClr val="accent6">
                    <a:lumMod val="75000"/>
                  </a:schemeClr>
                </a:solidFill>
              </a:rPr>
              <a:t>উপস্থাপনায়</a:t>
            </a:r>
            <a:endParaRPr lang="en-US" sz="36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একটু লক্ষ্য করি</a:t>
            </a:r>
            <a:r>
              <a:rPr lang="bn-BD" dirty="0" smtClean="0">
                <a:solidFill>
                  <a:schemeClr val="accent4">
                    <a:lumMod val="50000"/>
                  </a:schemeClr>
                </a:solidFill>
              </a:rPr>
              <a:t>।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2" y="1905000"/>
            <a:ext cx="3390098" cy="4495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36" y="1843693"/>
            <a:ext cx="3449663" cy="4557107"/>
          </a:xfrm>
        </p:spPr>
      </p:pic>
    </p:spTree>
    <p:extLst>
      <p:ext uri="{BB962C8B-B14F-4D97-AF65-F5344CB8AC3E}">
        <p14:creationId xmlns:p14="http://schemas.microsoft.com/office/powerpoint/2010/main" val="34694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একটু লক্ষ্য করি। 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6" y="1752600"/>
            <a:ext cx="4648854" cy="4648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36125"/>
            <a:ext cx="3962400" cy="4940875"/>
          </a:xfrm>
        </p:spPr>
      </p:pic>
    </p:spTree>
    <p:extLst>
      <p:ext uri="{BB962C8B-B14F-4D97-AF65-F5344CB8AC3E}">
        <p14:creationId xmlns:p14="http://schemas.microsoft.com/office/powerpoint/2010/main" val="42196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543800" cy="381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চারু ও কারুকলা শিক্ষার ইতিহাস।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পাঠ-১ ও পাঠ-২</a:t>
            </a:r>
          </a:p>
          <a:p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চারু ও কারুকলা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ষষ্ঠ শ্রেণি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 ছবি একটু লক্ষ্য করি। 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9" y="2209801"/>
            <a:ext cx="3227144" cy="4343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4" y="2186781"/>
            <a:ext cx="3362325" cy="4442619"/>
          </a:xfrm>
        </p:spPr>
      </p:pic>
    </p:spTree>
    <p:extLst>
      <p:ext uri="{BB962C8B-B14F-4D97-AF65-F5344CB8AC3E}">
        <p14:creationId xmlns:p14="http://schemas.microsoft.com/office/powerpoint/2010/main" val="18657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চিনতে চেষ্টা করি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" y="2209800"/>
            <a:ext cx="5973679" cy="274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000"/>
            <a:ext cx="2667000" cy="3886200"/>
          </a:xfrm>
        </p:spPr>
      </p:pic>
    </p:spTree>
    <p:extLst>
      <p:ext uri="{BB962C8B-B14F-4D97-AF65-F5344CB8AC3E}">
        <p14:creationId xmlns:p14="http://schemas.microsoft.com/office/powerpoint/2010/main" val="23454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চিনতে চেষ্টা করি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0" y="1905001"/>
            <a:ext cx="3020655" cy="4495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34" y="2133600"/>
            <a:ext cx="4796766" cy="4267200"/>
          </a:xfrm>
        </p:spPr>
      </p:pic>
    </p:spTree>
    <p:extLst>
      <p:ext uri="{BB962C8B-B14F-4D97-AF65-F5344CB8AC3E}">
        <p14:creationId xmlns:p14="http://schemas.microsoft.com/office/powerpoint/2010/main" val="277377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চিনতে চেষ্টা করি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313439" cy="38099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2133600"/>
            <a:ext cx="3517094" cy="4191000"/>
          </a:xfrm>
        </p:spPr>
      </p:pic>
    </p:spTree>
    <p:extLst>
      <p:ext uri="{BB962C8B-B14F-4D97-AF65-F5344CB8AC3E}">
        <p14:creationId xmlns:p14="http://schemas.microsoft.com/office/powerpoint/2010/main" val="30848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158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স্বাগতম </vt:lpstr>
      <vt:lpstr>PowerPoint Presentation</vt:lpstr>
      <vt:lpstr>ছবিগুলো একটু লক্ষ্য করি। </vt:lpstr>
      <vt:lpstr>ছবিগুলো একটু লক্ষ্য করি। </vt:lpstr>
      <vt:lpstr>আজকের পাঠ</vt:lpstr>
      <vt:lpstr>কার ছবি একটু লক্ষ্য করি। </vt:lpstr>
      <vt:lpstr>চিনতে চেষ্টা করি </vt:lpstr>
      <vt:lpstr>চিনতে চেষ্টা করি </vt:lpstr>
      <vt:lpstr>চিনতে চেষ্টা করি </vt:lpstr>
      <vt:lpstr>চিনতে চেষ্টা করি </vt:lpstr>
      <vt:lpstr>দলীয় কাজঃ</vt:lpstr>
      <vt:lpstr>চিত্রশিল্পী হাসেম খান </vt:lpstr>
      <vt:lpstr>শিল্পবিতান</vt:lpstr>
      <vt:lpstr>চারুকলা অনুষদ </vt:lpstr>
      <vt:lpstr>কাজঃ</vt:lpstr>
      <vt:lpstr>মূল্যায়ণঃ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samsung</dc:creator>
  <cp:lastModifiedBy>Minhaz kabir promise</cp:lastModifiedBy>
  <cp:revision>13</cp:revision>
  <dcterms:created xsi:type="dcterms:W3CDTF">2013-10-10T14:16:30Z</dcterms:created>
  <dcterms:modified xsi:type="dcterms:W3CDTF">2020-02-01T16:22:05Z</dcterms:modified>
</cp:coreProperties>
</file>