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notesMasterIdLst>
    <p:notesMasterId r:id="rId22"/>
  </p:notesMasterIdLst>
  <p:sldIdLst>
    <p:sldId id="575" r:id="rId2"/>
    <p:sldId id="619" r:id="rId3"/>
    <p:sldId id="576" r:id="rId4"/>
    <p:sldId id="422" r:id="rId5"/>
    <p:sldId id="622" r:id="rId6"/>
    <p:sldId id="621" r:id="rId7"/>
    <p:sldId id="582" r:id="rId8"/>
    <p:sldId id="602" r:id="rId9"/>
    <p:sldId id="612" r:id="rId10"/>
    <p:sldId id="620" r:id="rId11"/>
    <p:sldId id="611" r:id="rId12"/>
    <p:sldId id="579" r:id="rId13"/>
    <p:sldId id="601" r:id="rId14"/>
    <p:sldId id="610" r:id="rId15"/>
    <p:sldId id="617" r:id="rId16"/>
    <p:sldId id="607" r:id="rId17"/>
    <p:sldId id="564" r:id="rId18"/>
    <p:sldId id="615" r:id="rId19"/>
    <p:sldId id="616" r:id="rId20"/>
    <p:sldId id="574" r:id="rId21"/>
  </p:sldIdLst>
  <p:sldSz cx="9599613" cy="71993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EL" initials="R" lastIdx="1" clrIdx="0">
    <p:extLst>
      <p:ext uri="{19B8F6BF-5375-455C-9EA6-DF929625EA0E}">
        <p15:presenceInfo xmlns:p15="http://schemas.microsoft.com/office/powerpoint/2012/main" userId="RAS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BC80"/>
    <a:srgbClr val="11AF73"/>
    <a:srgbClr val="FBCC27"/>
    <a:srgbClr val="B0581D"/>
    <a:srgbClr val="DB9240"/>
    <a:srgbClr val="99744F"/>
    <a:srgbClr val="B17852"/>
    <a:srgbClr val="D4D0CE"/>
    <a:srgbClr val="C29A42"/>
    <a:srgbClr val="396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3" autoAdjust="0"/>
    <p:restoredTop sz="79533" autoAdjust="0"/>
  </p:normalViewPr>
  <p:slideViewPr>
    <p:cSldViewPr>
      <p:cViewPr varScale="1">
        <p:scale>
          <a:sx n="66" d="100"/>
          <a:sy n="66" d="100"/>
        </p:scale>
        <p:origin x="1392" y="72"/>
      </p:cViewPr>
      <p:guideLst>
        <p:guide orient="horz" pos="2268"/>
        <p:guide pos="3024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195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E6F1D-8A93-4D66-B7C1-750C834BE959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F1E60-DE10-4F3A-BF97-DDD523E02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8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সাড়িবদ্ধভাবে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দাঁড়ায়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আমলের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বোঝাচ্ছে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অনুষ্ঠীত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08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এ্যানিমেশন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ক্যাপশনের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63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পিপিসি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পেয়েছিল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দলগুলোর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1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দলগুলোর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লীগের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79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১৯৭০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50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07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00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দলগুলোর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পুর্ব-পাকিস্তানে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পশ্চিম-পাকিস্তানে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31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baseline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74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১৯৭০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ফটোকপি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13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১৯৭০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ফটোকপি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89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94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সংসদ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পিরষদ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সখ্যা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53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কত</a:t>
            </a:r>
            <a:r>
              <a:rPr lang="en-US" dirty="0" smtClean="0"/>
              <a:t> </a:t>
            </a:r>
            <a:r>
              <a:rPr lang="en-US" dirty="0" err="1" smtClean="0"/>
              <a:t>তারিখে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নির্বাচন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81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20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পাকিস্তানের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প্রদেশের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বরাদ্দ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ছিল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ছিল</a:t>
            </a:r>
            <a:r>
              <a:rPr lang="en-US" baseline="0" dirty="0" smtClean="0"/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39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অনুসরন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49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971" y="1178222"/>
            <a:ext cx="8159671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9952" y="3781306"/>
            <a:ext cx="719971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723" y="383297"/>
            <a:ext cx="2069917" cy="61010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9974" y="383297"/>
            <a:ext cx="6089754" cy="61010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9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4432" y="154093"/>
            <a:ext cx="9282071" cy="6868808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16" u="sng"/>
          </a:p>
        </p:txBody>
      </p:sp>
    </p:spTree>
    <p:extLst>
      <p:ext uri="{BB962C8B-B14F-4D97-AF65-F5344CB8AC3E}">
        <p14:creationId xmlns:p14="http://schemas.microsoft.com/office/powerpoint/2010/main" val="1200580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670" y="6682768"/>
            <a:ext cx="2159913" cy="383297"/>
          </a:xfrm>
        </p:spPr>
        <p:txBody>
          <a:bodyPr/>
          <a:lstStyle/>
          <a:p>
            <a:fld id="{DA916400-C6B5-4C86-BDF9-757EC2DDEE6C}" type="datetimeFigureOut">
              <a:rPr lang="en-GB" smtClean="0"/>
              <a:t>01/02/2020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-67456"/>
            <a:ext cx="9602114" cy="7199313"/>
          </a:xfrm>
          <a:prstGeom prst="rect">
            <a:avLst/>
          </a:prstGeom>
          <a:solidFill>
            <a:schemeClr val="bg1"/>
          </a:solidFill>
          <a:ln w="225425" cmpd="thickThin">
            <a:gradFill flip="none" rotWithShape="1">
              <a:gsLst>
                <a:gs pos="90000">
                  <a:srgbClr val="FF3399"/>
                </a:gs>
                <a:gs pos="99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16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19996" y="-111132"/>
            <a:ext cx="9426082" cy="1081879"/>
            <a:chOff x="112543" y="-71132"/>
            <a:chExt cx="11971607" cy="1081879"/>
          </a:xfrm>
        </p:grpSpPr>
        <p:sp>
          <p:nvSpPr>
            <p:cNvPr id="22" name="Rectangle 21"/>
            <p:cNvSpPr/>
            <p:nvPr userDrawn="1"/>
          </p:nvSpPr>
          <p:spPr>
            <a:xfrm>
              <a:off x="112543" y="118143"/>
              <a:ext cx="11971607" cy="73841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16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2817" y="148622"/>
              <a:ext cx="713716" cy="66628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67" y="167098"/>
              <a:ext cx="1573329" cy="68945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6289">
              <a:off x="4221774" y="19314"/>
              <a:ext cx="1184075" cy="96627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71964">
              <a:off x="7546004" y="-131880"/>
              <a:ext cx="932253" cy="122728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005" y="148622"/>
              <a:ext cx="847595" cy="707834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005" y="166198"/>
              <a:ext cx="1135708" cy="66868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962" y="106708"/>
              <a:ext cx="1235863" cy="74984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59252">
              <a:off x="10141856" y="-71132"/>
              <a:ext cx="993336" cy="108187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0035">
              <a:off x="10206742" y="204159"/>
              <a:ext cx="846822" cy="7070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2" name="Group 31"/>
          <p:cNvGrpSpPr/>
          <p:nvPr userDrawn="1"/>
        </p:nvGrpSpPr>
        <p:grpSpPr>
          <a:xfrm>
            <a:off x="119996" y="900332"/>
            <a:ext cx="462226" cy="6123978"/>
            <a:chOff x="96310" y="856456"/>
            <a:chExt cx="587051" cy="6209304"/>
          </a:xfrm>
        </p:grpSpPr>
        <p:grpSp>
          <p:nvGrpSpPr>
            <p:cNvPr id="33" name="Group 32"/>
            <p:cNvGrpSpPr/>
            <p:nvPr userDrawn="1"/>
          </p:nvGrpSpPr>
          <p:grpSpPr>
            <a:xfrm>
              <a:off x="96310" y="856456"/>
              <a:ext cx="548201" cy="6209304"/>
              <a:chOff x="94066" y="846690"/>
              <a:chExt cx="548201" cy="6209304"/>
            </a:xfrm>
          </p:grpSpPr>
          <p:sp>
            <p:nvSpPr>
              <p:cNvPr id="49" name="Flowchart: Decision 48"/>
              <p:cNvSpPr/>
              <p:nvPr userDrawn="1"/>
            </p:nvSpPr>
            <p:spPr>
              <a:xfrm rot="5400000">
                <a:off x="-101587" y="2823663"/>
                <a:ext cx="924705" cy="533400"/>
              </a:xfrm>
              <a:prstGeom prst="flowChartDecisi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0" name="Flowchart: Decision 49"/>
              <p:cNvSpPr/>
              <p:nvPr userDrawn="1"/>
            </p:nvSpPr>
            <p:spPr>
              <a:xfrm rot="5400000">
                <a:off x="-91049" y="3730990"/>
                <a:ext cx="924705" cy="533400"/>
              </a:xfrm>
              <a:prstGeom prst="flowChartDecisio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1" name="Flowchart: Decision 50"/>
              <p:cNvSpPr/>
              <p:nvPr userDrawn="1"/>
            </p:nvSpPr>
            <p:spPr>
              <a:xfrm rot="5400000">
                <a:off x="-88705" y="4684946"/>
                <a:ext cx="924705" cy="533400"/>
              </a:xfrm>
              <a:prstGeom prst="flowChartDecisi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2" name="Flowchart: Decision 51"/>
              <p:cNvSpPr/>
              <p:nvPr userDrawn="1"/>
            </p:nvSpPr>
            <p:spPr>
              <a:xfrm rot="5400000">
                <a:off x="-86786" y="5581371"/>
                <a:ext cx="924705" cy="533400"/>
              </a:xfrm>
              <a:prstGeom prst="flowChartDecisi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3" name="Flowchart: Decision 52"/>
              <p:cNvSpPr/>
              <p:nvPr userDrawn="1"/>
            </p:nvSpPr>
            <p:spPr>
              <a:xfrm rot="5400000">
                <a:off x="4312" y="6418039"/>
                <a:ext cx="742510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5" name="Flowchart: Decision 54"/>
              <p:cNvSpPr/>
              <p:nvPr userDrawn="1"/>
            </p:nvSpPr>
            <p:spPr>
              <a:xfrm rot="5400000">
                <a:off x="-90780" y="1042073"/>
                <a:ext cx="924166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6" name="Flowchart: Decision 55"/>
              <p:cNvSpPr/>
              <p:nvPr userDrawn="1"/>
            </p:nvSpPr>
            <p:spPr>
              <a:xfrm rot="5400000">
                <a:off x="-100855" y="1956203"/>
                <a:ext cx="924705" cy="533400"/>
              </a:xfrm>
              <a:prstGeom prst="flowChartDecisio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07" y="1126387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29" y="2820486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4" name="Picture 4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47" y="4626425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75" y="1941363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15" y="6444588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7" name="Picture 46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33" y="3744555"/>
              <a:ext cx="523746" cy="511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8" name="Picture 47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1" y="5614714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7" name="Group 56"/>
          <p:cNvGrpSpPr/>
          <p:nvPr userDrawn="1"/>
        </p:nvGrpSpPr>
        <p:grpSpPr>
          <a:xfrm>
            <a:off x="9059635" y="867417"/>
            <a:ext cx="462226" cy="6156895"/>
            <a:chOff x="96310" y="856456"/>
            <a:chExt cx="587051" cy="6209304"/>
          </a:xfrm>
        </p:grpSpPr>
        <p:grpSp>
          <p:nvGrpSpPr>
            <p:cNvPr id="58" name="Group 57"/>
            <p:cNvGrpSpPr/>
            <p:nvPr userDrawn="1"/>
          </p:nvGrpSpPr>
          <p:grpSpPr>
            <a:xfrm>
              <a:off x="96310" y="856456"/>
              <a:ext cx="548201" cy="6209304"/>
              <a:chOff x="94066" y="846690"/>
              <a:chExt cx="548201" cy="6209304"/>
            </a:xfrm>
          </p:grpSpPr>
          <p:sp>
            <p:nvSpPr>
              <p:cNvPr id="66" name="Flowchart: Decision 65"/>
              <p:cNvSpPr/>
              <p:nvPr userDrawn="1"/>
            </p:nvSpPr>
            <p:spPr>
              <a:xfrm rot="5400000">
                <a:off x="-101587" y="2823663"/>
                <a:ext cx="924705" cy="533400"/>
              </a:xfrm>
              <a:prstGeom prst="flowChartDecisi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67" name="Flowchart: Decision 66"/>
              <p:cNvSpPr/>
              <p:nvPr userDrawn="1"/>
            </p:nvSpPr>
            <p:spPr>
              <a:xfrm rot="5400000">
                <a:off x="-91049" y="3730990"/>
                <a:ext cx="924705" cy="533400"/>
              </a:xfrm>
              <a:prstGeom prst="flowChartDecisio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68" name="Flowchart: Decision 67"/>
              <p:cNvSpPr/>
              <p:nvPr userDrawn="1"/>
            </p:nvSpPr>
            <p:spPr>
              <a:xfrm rot="5400000">
                <a:off x="-86786" y="4660139"/>
                <a:ext cx="924705" cy="533400"/>
              </a:xfrm>
              <a:prstGeom prst="flowChartDecisi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0" name="Flowchart: Decision 69"/>
              <p:cNvSpPr/>
              <p:nvPr userDrawn="1"/>
            </p:nvSpPr>
            <p:spPr>
              <a:xfrm rot="5400000">
                <a:off x="-86786" y="5581371"/>
                <a:ext cx="924705" cy="533400"/>
              </a:xfrm>
              <a:prstGeom prst="flowChartDecisi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1" name="Flowchart: Decision 70"/>
              <p:cNvSpPr/>
              <p:nvPr userDrawn="1"/>
            </p:nvSpPr>
            <p:spPr>
              <a:xfrm rot="5400000">
                <a:off x="4312" y="6418039"/>
                <a:ext cx="742510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2" name="Flowchart: Decision 71"/>
              <p:cNvSpPr/>
              <p:nvPr userDrawn="1"/>
            </p:nvSpPr>
            <p:spPr>
              <a:xfrm rot="5400000">
                <a:off x="-90780" y="1042073"/>
                <a:ext cx="924166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3" name="Flowchart: Decision 72"/>
              <p:cNvSpPr/>
              <p:nvPr userDrawn="1"/>
            </p:nvSpPr>
            <p:spPr>
              <a:xfrm rot="5400000">
                <a:off x="-100855" y="1956203"/>
                <a:ext cx="924705" cy="533400"/>
              </a:xfrm>
              <a:prstGeom prst="flowChartDecisio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</p:grpSp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07" y="1126387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29" y="2820486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47" y="4626425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75" y="1941363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15" y="6444588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33" y="3744555"/>
              <a:ext cx="523746" cy="511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1" y="5614714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39111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1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974" y="1794831"/>
            <a:ext cx="8279666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974" y="4817876"/>
            <a:ext cx="8279666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0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973" y="1916484"/>
            <a:ext cx="4079836" cy="456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9804" y="1916484"/>
            <a:ext cx="4079836" cy="456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3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383299"/>
            <a:ext cx="8279666" cy="13915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225" y="1764832"/>
            <a:ext cx="406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225" y="2629749"/>
            <a:ext cx="4061086" cy="38679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805" y="1764832"/>
            <a:ext cx="408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9805" y="2629749"/>
            <a:ext cx="4081086" cy="38679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6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0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5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086" y="1036570"/>
            <a:ext cx="4859804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2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086" y="1036570"/>
            <a:ext cx="4859804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5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974" y="383299"/>
            <a:ext cx="8279666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974" y="1916484"/>
            <a:ext cx="8279666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9973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9872" y="6672698"/>
            <a:ext cx="323986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9727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3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75" r:id="rId13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6.jp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jp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31" y="1389856"/>
            <a:ext cx="1616031" cy="1526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76270" y="1389856"/>
            <a:ext cx="1356971" cy="1506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/>
          <p:cNvSpPr/>
          <p:nvPr/>
        </p:nvSpPr>
        <p:spPr>
          <a:xfrm>
            <a:off x="2597319" y="1237456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GB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769" y="3059488"/>
            <a:ext cx="47625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40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126" y="2973666"/>
            <a:ext cx="5309072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3" name="Group 112"/>
          <p:cNvGrpSpPr/>
          <p:nvPr/>
        </p:nvGrpSpPr>
        <p:grpSpPr>
          <a:xfrm>
            <a:off x="4049762" y="3279987"/>
            <a:ext cx="1447800" cy="1143857"/>
            <a:chOff x="219975" y="2775214"/>
            <a:chExt cx="4814180" cy="4114800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glow rad="127000">
              <a:srgbClr val="FF0000"/>
            </a:glow>
          </a:effectLst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75" y="2775214"/>
              <a:ext cx="4738390" cy="4114800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sp>
          <p:nvSpPr>
            <p:cNvPr id="115" name="Flowchart: Connector 114"/>
            <p:cNvSpPr/>
            <p:nvPr/>
          </p:nvSpPr>
          <p:spPr>
            <a:xfrm>
              <a:off x="295766" y="2821780"/>
              <a:ext cx="4738389" cy="4024842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7200" dirty="0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২৪</a:t>
              </a:r>
              <a:endParaRPr lang="en-US" sz="11500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7200" dirty="0">
                <a:ln w="0"/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402812" y="1410518"/>
            <a:ext cx="2667000" cy="1828800"/>
            <a:chOff x="219975" y="2775214"/>
            <a:chExt cx="4814180" cy="4114800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glow rad="127000">
              <a:srgbClr val="FF0000"/>
            </a:glow>
          </a:effectLst>
        </p:grpSpPr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75" y="2775214"/>
              <a:ext cx="4738390" cy="4114800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sp>
          <p:nvSpPr>
            <p:cNvPr id="118" name="Flowchart: Connector 117"/>
            <p:cNvSpPr/>
            <p:nvPr/>
          </p:nvSpPr>
          <p:spPr>
            <a:xfrm>
              <a:off x="295766" y="2821780"/>
              <a:ext cx="4738389" cy="4024842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জাতীয়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পরিষদ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নির্বাচন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200" dirty="0">
                <a:ln w="0"/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465408" y="1463859"/>
            <a:ext cx="1747756" cy="1524000"/>
            <a:chOff x="219975" y="2775214"/>
            <a:chExt cx="4814180" cy="4114800"/>
          </a:xfrm>
          <a:effectLst>
            <a:glow rad="127000">
              <a:srgbClr val="00B050"/>
            </a:glow>
          </a:effectLst>
        </p:grpSpPr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75" y="2775214"/>
              <a:ext cx="4738390" cy="4114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1" name="Flowchart: Connector 120"/>
            <p:cNvSpPr/>
            <p:nvPr/>
          </p:nvSpPr>
          <p:spPr>
            <a:xfrm>
              <a:off x="295766" y="2821780"/>
              <a:ext cx="4738389" cy="4024842"/>
            </a:xfrm>
            <a:prstGeom prst="flowChartConnector">
              <a:avLst/>
            </a:prstGeom>
            <a:solidFill>
              <a:srgbClr val="FBCC27">
                <a:alpha val="4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আওয়ামী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লীগ</a:t>
              </a:r>
              <a:endParaRPr lang="en-US" sz="2800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200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526581" y="3242671"/>
            <a:ext cx="1747756" cy="1524000"/>
            <a:chOff x="219975" y="2775214"/>
            <a:chExt cx="4814180" cy="4114800"/>
          </a:xfrm>
          <a:solidFill>
            <a:srgbClr val="00B050">
              <a:alpha val="62000"/>
            </a:srgb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75" y="2775214"/>
              <a:ext cx="4738390" cy="4114800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sp>
          <p:nvSpPr>
            <p:cNvPr id="124" name="Flowchart: Connector 123"/>
            <p:cNvSpPr/>
            <p:nvPr/>
          </p:nvSpPr>
          <p:spPr>
            <a:xfrm>
              <a:off x="295766" y="2821780"/>
              <a:ext cx="4738389" cy="4024842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en-US" sz="2800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পিপুলস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পার্টি</a:t>
              </a:r>
              <a:endParaRPr lang="en-US" sz="2800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562138" y="5218988"/>
            <a:ext cx="1747756" cy="1524000"/>
            <a:chOff x="219975" y="2775214"/>
            <a:chExt cx="4814180" cy="4114800"/>
          </a:xfrm>
          <a:effectLst>
            <a:glow rad="127000">
              <a:srgbClr val="00B050"/>
            </a:glow>
          </a:effectLst>
        </p:grpSpPr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75" y="2775214"/>
              <a:ext cx="4738390" cy="4114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7" name="Flowchart: Connector 126"/>
            <p:cNvSpPr/>
            <p:nvPr/>
          </p:nvSpPr>
          <p:spPr>
            <a:xfrm>
              <a:off x="295766" y="2821780"/>
              <a:ext cx="4738389" cy="4024842"/>
            </a:xfrm>
            <a:prstGeom prst="flowChartConnector">
              <a:avLst/>
            </a:prstGeom>
            <a:solidFill>
              <a:srgbClr val="FBCC27">
                <a:alpha val="4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পিডিপি</a:t>
              </a:r>
              <a:endParaRPr lang="en-US" sz="3200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200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3951450" y="5412579"/>
            <a:ext cx="1747756" cy="1524000"/>
            <a:chOff x="219975" y="2775214"/>
            <a:chExt cx="4814180" cy="4114800"/>
          </a:xfrm>
          <a:effectLst>
            <a:glow rad="228600">
              <a:srgbClr val="0070C0">
                <a:alpha val="40000"/>
              </a:srgbClr>
            </a:glow>
          </a:effectLst>
        </p:grpSpPr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75" y="2775214"/>
              <a:ext cx="4738390" cy="4114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0" name="Flowchart: Connector 129"/>
            <p:cNvSpPr/>
            <p:nvPr/>
          </p:nvSpPr>
          <p:spPr>
            <a:xfrm>
              <a:off x="295766" y="2821780"/>
              <a:ext cx="4738389" cy="4024842"/>
            </a:xfrm>
            <a:prstGeom prst="flowChartConnector">
              <a:avLst/>
            </a:prstGeom>
            <a:solidFill>
              <a:srgbClr val="FBCC27">
                <a:alpha val="4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en-US" sz="2400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জামায়েত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ইসলামী</a:t>
              </a:r>
              <a:endParaRPr lang="en-US" sz="2400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400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431428" y="5374980"/>
            <a:ext cx="1747756" cy="1524000"/>
            <a:chOff x="219975" y="2775214"/>
            <a:chExt cx="4814180" cy="4114800"/>
          </a:xfrm>
          <a:effectLst>
            <a:glow rad="127000">
              <a:srgbClr val="FFFF00"/>
            </a:glow>
          </a:effectLst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75" y="2775214"/>
              <a:ext cx="4738390" cy="4114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3" name="Flowchart: Connector 132"/>
            <p:cNvSpPr/>
            <p:nvPr/>
          </p:nvSpPr>
          <p:spPr>
            <a:xfrm>
              <a:off x="295766" y="2821780"/>
              <a:ext cx="4738389" cy="4024842"/>
            </a:xfrm>
            <a:prstGeom prst="flowChartConnector">
              <a:avLst/>
            </a:prstGeom>
            <a:solidFill>
              <a:srgbClr val="FBCC27">
                <a:alpha val="4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নেজামে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ইসলামী</a:t>
              </a:r>
              <a:endParaRPr lang="en-US" sz="3200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200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318158" y="3388303"/>
            <a:ext cx="1747756" cy="1524000"/>
            <a:chOff x="219975" y="2775214"/>
            <a:chExt cx="4814180" cy="4114800"/>
          </a:xfrm>
          <a:effectLst>
            <a:glow rad="139700">
              <a:srgbClr val="FF0000">
                <a:alpha val="40000"/>
              </a:srgbClr>
            </a:glow>
          </a:effectLst>
        </p:grpSpPr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75" y="2775214"/>
              <a:ext cx="4738390" cy="4114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6" name="Flowchart: Connector 135"/>
            <p:cNvSpPr/>
            <p:nvPr/>
          </p:nvSpPr>
          <p:spPr>
            <a:xfrm>
              <a:off x="295766" y="2821780"/>
              <a:ext cx="4738389" cy="4024842"/>
            </a:xfrm>
            <a:prstGeom prst="flowChartConnector">
              <a:avLst/>
            </a:prstGeom>
            <a:solidFill>
              <a:srgbClr val="FBCC27">
                <a:alpha val="4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en-US" sz="2400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ইসলামী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গণতন্ত্রী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endParaRPr lang="en-US" sz="2400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400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371370" y="1495576"/>
            <a:ext cx="1747756" cy="1524000"/>
            <a:chOff x="219975" y="2775214"/>
            <a:chExt cx="4814180" cy="4114800"/>
          </a:xfrm>
          <a:effectLst>
            <a:glow rad="139700">
              <a:srgbClr val="C00000">
                <a:alpha val="40000"/>
              </a:srgbClr>
            </a:glow>
          </a:effectLst>
        </p:grpSpPr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75" y="2775214"/>
              <a:ext cx="4738390" cy="4114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9" name="Flowchart: Connector 138"/>
            <p:cNvSpPr/>
            <p:nvPr/>
          </p:nvSpPr>
          <p:spPr>
            <a:xfrm>
              <a:off x="295766" y="2821780"/>
              <a:ext cx="4738389" cy="4024842"/>
            </a:xfrm>
            <a:prstGeom prst="flowChartConnector">
              <a:avLst/>
            </a:prstGeom>
            <a:solidFill>
              <a:srgbClr val="FBCC27">
                <a:alpha val="4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ln w="0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ন্যাপ</a:t>
              </a:r>
              <a:endParaRPr lang="en-US" sz="3200" dirty="0" smtClean="0">
                <a:ln w="0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200" dirty="0">
                <a:ln w="0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0" name="Rounded Rectangle 139"/>
          <p:cNvSpPr/>
          <p:nvPr/>
        </p:nvSpPr>
        <p:spPr>
          <a:xfrm>
            <a:off x="288742" y="323056"/>
            <a:ext cx="9021152" cy="938477"/>
          </a:xfrm>
          <a:prstGeom prst="roundRect">
            <a:avLst/>
          </a:prstGeom>
          <a:blipFill>
            <a:blip r:embed="rId6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1970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দলগুলোর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01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721" y="1135782"/>
            <a:ext cx="6873086" cy="6109411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6019353" y="3408710"/>
            <a:ext cx="771525" cy="815555"/>
          </a:xfrm>
          <a:custGeom>
            <a:avLst/>
            <a:gdLst>
              <a:gd name="connsiteX0" fmla="*/ 242887 w 771525"/>
              <a:gd name="connsiteY0" fmla="*/ 700088 h 815555"/>
              <a:gd name="connsiteX1" fmla="*/ 200025 w 771525"/>
              <a:gd name="connsiteY1" fmla="*/ 557213 h 815555"/>
              <a:gd name="connsiteX2" fmla="*/ 185737 w 771525"/>
              <a:gd name="connsiteY2" fmla="*/ 514350 h 815555"/>
              <a:gd name="connsiteX3" fmla="*/ 100012 w 771525"/>
              <a:gd name="connsiteY3" fmla="*/ 471488 h 815555"/>
              <a:gd name="connsiteX4" fmla="*/ 171450 w 771525"/>
              <a:gd name="connsiteY4" fmla="*/ 414338 h 815555"/>
              <a:gd name="connsiteX5" fmla="*/ 128587 w 771525"/>
              <a:gd name="connsiteY5" fmla="*/ 400050 h 815555"/>
              <a:gd name="connsiteX6" fmla="*/ 42862 w 771525"/>
              <a:gd name="connsiteY6" fmla="*/ 357188 h 815555"/>
              <a:gd name="connsiteX7" fmla="*/ 42862 w 771525"/>
              <a:gd name="connsiteY7" fmla="*/ 257175 h 815555"/>
              <a:gd name="connsiteX8" fmla="*/ 85725 w 771525"/>
              <a:gd name="connsiteY8" fmla="*/ 228600 h 815555"/>
              <a:gd name="connsiteX9" fmla="*/ 171450 w 771525"/>
              <a:gd name="connsiteY9" fmla="*/ 200025 h 815555"/>
              <a:gd name="connsiteX10" fmla="*/ 71437 w 771525"/>
              <a:gd name="connsiteY10" fmla="*/ 128588 h 815555"/>
              <a:gd name="connsiteX11" fmla="*/ 28575 w 771525"/>
              <a:gd name="connsiteY11" fmla="*/ 114300 h 815555"/>
              <a:gd name="connsiteX12" fmla="*/ 0 w 771525"/>
              <a:gd name="connsiteY12" fmla="*/ 71438 h 815555"/>
              <a:gd name="connsiteX13" fmla="*/ 71437 w 771525"/>
              <a:gd name="connsiteY13" fmla="*/ 0 h 815555"/>
              <a:gd name="connsiteX14" fmla="*/ 128587 w 771525"/>
              <a:gd name="connsiteY14" fmla="*/ 14288 h 815555"/>
              <a:gd name="connsiteX15" fmla="*/ 228600 w 771525"/>
              <a:gd name="connsiteY15" fmla="*/ 42863 h 815555"/>
              <a:gd name="connsiteX16" fmla="*/ 257175 w 771525"/>
              <a:gd name="connsiteY16" fmla="*/ 100013 h 815555"/>
              <a:gd name="connsiteX17" fmla="*/ 342900 w 771525"/>
              <a:gd name="connsiteY17" fmla="*/ 200025 h 815555"/>
              <a:gd name="connsiteX18" fmla="*/ 600075 w 771525"/>
              <a:gd name="connsiteY18" fmla="*/ 214313 h 815555"/>
              <a:gd name="connsiteX19" fmla="*/ 642937 w 771525"/>
              <a:gd name="connsiteY19" fmla="*/ 242888 h 815555"/>
              <a:gd name="connsiteX20" fmla="*/ 585787 w 771525"/>
              <a:gd name="connsiteY20" fmla="*/ 371475 h 815555"/>
              <a:gd name="connsiteX21" fmla="*/ 542925 w 771525"/>
              <a:gd name="connsiteY21" fmla="*/ 385763 h 815555"/>
              <a:gd name="connsiteX22" fmla="*/ 528637 w 771525"/>
              <a:gd name="connsiteY22" fmla="*/ 471488 h 815555"/>
              <a:gd name="connsiteX23" fmla="*/ 585787 w 771525"/>
              <a:gd name="connsiteY23" fmla="*/ 557213 h 815555"/>
              <a:gd name="connsiteX24" fmla="*/ 628650 w 771525"/>
              <a:gd name="connsiteY24" fmla="*/ 542925 h 815555"/>
              <a:gd name="connsiteX25" fmla="*/ 685800 w 771525"/>
              <a:gd name="connsiteY25" fmla="*/ 485775 h 815555"/>
              <a:gd name="connsiteX26" fmla="*/ 714375 w 771525"/>
              <a:gd name="connsiteY26" fmla="*/ 528638 h 815555"/>
              <a:gd name="connsiteX27" fmla="*/ 742950 w 771525"/>
              <a:gd name="connsiteY27" fmla="*/ 700088 h 815555"/>
              <a:gd name="connsiteX28" fmla="*/ 757237 w 771525"/>
              <a:gd name="connsiteY28" fmla="*/ 742950 h 815555"/>
              <a:gd name="connsiteX29" fmla="*/ 771525 w 771525"/>
              <a:gd name="connsiteY29" fmla="*/ 800100 h 815555"/>
              <a:gd name="connsiteX30" fmla="*/ 685800 w 771525"/>
              <a:gd name="connsiteY30" fmla="*/ 800100 h 815555"/>
              <a:gd name="connsiteX31" fmla="*/ 628650 w 771525"/>
              <a:gd name="connsiteY31" fmla="*/ 671513 h 815555"/>
              <a:gd name="connsiteX32" fmla="*/ 585787 w 771525"/>
              <a:gd name="connsiteY32" fmla="*/ 642938 h 815555"/>
              <a:gd name="connsiteX33" fmla="*/ 542925 w 771525"/>
              <a:gd name="connsiteY33" fmla="*/ 628650 h 815555"/>
              <a:gd name="connsiteX34" fmla="*/ 514350 w 771525"/>
              <a:gd name="connsiteY34" fmla="*/ 585788 h 815555"/>
              <a:gd name="connsiteX35" fmla="*/ 471487 w 771525"/>
              <a:gd name="connsiteY35" fmla="*/ 500063 h 815555"/>
              <a:gd name="connsiteX36" fmla="*/ 385762 w 771525"/>
              <a:gd name="connsiteY36" fmla="*/ 471488 h 815555"/>
              <a:gd name="connsiteX37" fmla="*/ 357187 w 771525"/>
              <a:gd name="connsiteY37" fmla="*/ 514350 h 815555"/>
              <a:gd name="connsiteX38" fmla="*/ 300037 w 771525"/>
              <a:gd name="connsiteY38" fmla="*/ 685800 h 815555"/>
              <a:gd name="connsiteX39" fmla="*/ 242887 w 771525"/>
              <a:gd name="connsiteY39" fmla="*/ 700088 h 81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71525" h="815555">
                <a:moveTo>
                  <a:pt x="242887" y="700088"/>
                </a:moveTo>
                <a:cubicBezTo>
                  <a:pt x="226218" y="678657"/>
                  <a:pt x="243214" y="708374"/>
                  <a:pt x="200025" y="557213"/>
                </a:cubicBezTo>
                <a:cubicBezTo>
                  <a:pt x="195888" y="542732"/>
                  <a:pt x="195145" y="526110"/>
                  <a:pt x="185737" y="514350"/>
                </a:cubicBezTo>
                <a:cubicBezTo>
                  <a:pt x="165593" y="489170"/>
                  <a:pt x="128249" y="480900"/>
                  <a:pt x="100012" y="471488"/>
                </a:cubicBezTo>
                <a:cubicBezTo>
                  <a:pt x="118055" y="465474"/>
                  <a:pt x="181393" y="454107"/>
                  <a:pt x="171450" y="414338"/>
                </a:cubicBezTo>
                <a:cubicBezTo>
                  <a:pt x="167797" y="399727"/>
                  <a:pt x="142058" y="406785"/>
                  <a:pt x="128587" y="400050"/>
                </a:cubicBezTo>
                <a:cubicBezTo>
                  <a:pt x="17807" y="344660"/>
                  <a:pt x="150593" y="393097"/>
                  <a:pt x="42862" y="357188"/>
                </a:cubicBezTo>
                <a:cubicBezTo>
                  <a:pt x="30010" y="318630"/>
                  <a:pt x="14956" y="299034"/>
                  <a:pt x="42862" y="257175"/>
                </a:cubicBezTo>
                <a:cubicBezTo>
                  <a:pt x="52387" y="242887"/>
                  <a:pt x="70033" y="235574"/>
                  <a:pt x="85725" y="228600"/>
                </a:cubicBezTo>
                <a:cubicBezTo>
                  <a:pt x="113250" y="216367"/>
                  <a:pt x="171450" y="200025"/>
                  <a:pt x="171450" y="200025"/>
                </a:cubicBezTo>
                <a:cubicBezTo>
                  <a:pt x="147637" y="128588"/>
                  <a:pt x="171450" y="161926"/>
                  <a:pt x="71437" y="128588"/>
                </a:cubicBezTo>
                <a:lnTo>
                  <a:pt x="28575" y="114300"/>
                </a:lnTo>
                <a:cubicBezTo>
                  <a:pt x="19050" y="100013"/>
                  <a:pt x="0" y="88609"/>
                  <a:pt x="0" y="71438"/>
                </a:cubicBezTo>
                <a:cubicBezTo>
                  <a:pt x="0" y="39688"/>
                  <a:pt x="52387" y="12700"/>
                  <a:pt x="71437" y="0"/>
                </a:cubicBezTo>
                <a:cubicBezTo>
                  <a:pt x="90487" y="4763"/>
                  <a:pt x="109706" y="8894"/>
                  <a:pt x="128587" y="14288"/>
                </a:cubicBezTo>
                <a:cubicBezTo>
                  <a:pt x="272067" y="55282"/>
                  <a:pt x="49940" y="-1803"/>
                  <a:pt x="228600" y="42863"/>
                </a:cubicBezTo>
                <a:cubicBezTo>
                  <a:pt x="238125" y="61913"/>
                  <a:pt x="249265" y="80238"/>
                  <a:pt x="257175" y="100013"/>
                </a:cubicBezTo>
                <a:cubicBezTo>
                  <a:pt x="290430" y="183151"/>
                  <a:pt x="257526" y="192264"/>
                  <a:pt x="342900" y="200025"/>
                </a:cubicBezTo>
                <a:cubicBezTo>
                  <a:pt x="428405" y="207798"/>
                  <a:pt x="514350" y="209550"/>
                  <a:pt x="600075" y="214313"/>
                </a:cubicBezTo>
                <a:cubicBezTo>
                  <a:pt x="614362" y="223838"/>
                  <a:pt x="639212" y="226126"/>
                  <a:pt x="642937" y="242888"/>
                </a:cubicBezTo>
                <a:cubicBezTo>
                  <a:pt x="660034" y="319826"/>
                  <a:pt x="639429" y="344654"/>
                  <a:pt x="585787" y="371475"/>
                </a:cubicBezTo>
                <a:cubicBezTo>
                  <a:pt x="572317" y="378210"/>
                  <a:pt x="557212" y="381000"/>
                  <a:pt x="542925" y="385763"/>
                </a:cubicBezTo>
                <a:cubicBezTo>
                  <a:pt x="514171" y="428893"/>
                  <a:pt x="501750" y="423090"/>
                  <a:pt x="528637" y="471488"/>
                </a:cubicBezTo>
                <a:cubicBezTo>
                  <a:pt x="545315" y="501509"/>
                  <a:pt x="585787" y="557213"/>
                  <a:pt x="585787" y="557213"/>
                </a:cubicBezTo>
                <a:cubicBezTo>
                  <a:pt x="600075" y="552450"/>
                  <a:pt x="620296" y="555456"/>
                  <a:pt x="628650" y="542925"/>
                </a:cubicBezTo>
                <a:cubicBezTo>
                  <a:pt x="678806" y="467691"/>
                  <a:pt x="599486" y="457005"/>
                  <a:pt x="685800" y="485775"/>
                </a:cubicBezTo>
                <a:cubicBezTo>
                  <a:pt x="695325" y="500063"/>
                  <a:pt x="706696" y="513279"/>
                  <a:pt x="714375" y="528638"/>
                </a:cubicBezTo>
                <a:cubicBezTo>
                  <a:pt x="739495" y="578879"/>
                  <a:pt x="735029" y="652561"/>
                  <a:pt x="742950" y="700088"/>
                </a:cubicBezTo>
                <a:cubicBezTo>
                  <a:pt x="745426" y="714943"/>
                  <a:pt x="753100" y="728469"/>
                  <a:pt x="757237" y="742950"/>
                </a:cubicBezTo>
                <a:cubicBezTo>
                  <a:pt x="762632" y="761831"/>
                  <a:pt x="766762" y="781050"/>
                  <a:pt x="771525" y="800100"/>
                </a:cubicBezTo>
                <a:cubicBezTo>
                  <a:pt x="749544" y="807427"/>
                  <a:pt x="707781" y="830874"/>
                  <a:pt x="685800" y="800100"/>
                </a:cubicBezTo>
                <a:cubicBezTo>
                  <a:pt x="615069" y="701075"/>
                  <a:pt x="694870" y="737732"/>
                  <a:pt x="628650" y="671513"/>
                </a:cubicBezTo>
                <a:cubicBezTo>
                  <a:pt x="616508" y="659371"/>
                  <a:pt x="601146" y="650617"/>
                  <a:pt x="585787" y="642938"/>
                </a:cubicBezTo>
                <a:cubicBezTo>
                  <a:pt x="572317" y="636203"/>
                  <a:pt x="557212" y="633413"/>
                  <a:pt x="542925" y="628650"/>
                </a:cubicBezTo>
                <a:cubicBezTo>
                  <a:pt x="533400" y="614363"/>
                  <a:pt x="522029" y="601146"/>
                  <a:pt x="514350" y="585788"/>
                </a:cubicBezTo>
                <a:cubicBezTo>
                  <a:pt x="500903" y="558895"/>
                  <a:pt x="501266" y="518674"/>
                  <a:pt x="471487" y="500063"/>
                </a:cubicBezTo>
                <a:cubicBezTo>
                  <a:pt x="445945" y="484099"/>
                  <a:pt x="385762" y="471488"/>
                  <a:pt x="385762" y="471488"/>
                </a:cubicBezTo>
                <a:cubicBezTo>
                  <a:pt x="376237" y="485775"/>
                  <a:pt x="361048" y="497618"/>
                  <a:pt x="357187" y="514350"/>
                </a:cubicBezTo>
                <a:cubicBezTo>
                  <a:pt x="337736" y="598640"/>
                  <a:pt x="383964" y="657824"/>
                  <a:pt x="300037" y="685800"/>
                </a:cubicBezTo>
                <a:cubicBezTo>
                  <a:pt x="286483" y="690318"/>
                  <a:pt x="259556" y="721519"/>
                  <a:pt x="242887" y="700088"/>
                </a:cubicBezTo>
                <a:close/>
              </a:path>
            </a:pathLst>
          </a:custGeom>
          <a:gradFill>
            <a:gsLst>
              <a:gs pos="36000">
                <a:srgbClr val="FF0000"/>
              </a:gs>
              <a:gs pos="74000">
                <a:srgbClr val="00B050"/>
              </a:gs>
              <a:gs pos="83000">
                <a:srgbClr val="00B050"/>
              </a:gs>
              <a:gs pos="94690">
                <a:srgbClr val="00B050"/>
              </a:gs>
              <a:gs pos="40000">
                <a:srgbClr val="00B050"/>
              </a:gs>
            </a:gsLst>
            <a:lin ang="5400000" scaled="1"/>
          </a:gra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125557" y="1651348"/>
            <a:ext cx="2487980" cy="2214942"/>
          </a:xfrm>
          <a:custGeom>
            <a:avLst/>
            <a:gdLst>
              <a:gd name="connsiteX0" fmla="*/ 1193458 w 2487980"/>
              <a:gd name="connsiteY0" fmla="*/ 2214562 h 2214942"/>
              <a:gd name="connsiteX1" fmla="*/ 1207746 w 2487980"/>
              <a:gd name="connsiteY1" fmla="*/ 2143125 h 2214942"/>
              <a:gd name="connsiteX2" fmla="*/ 1307758 w 2487980"/>
              <a:gd name="connsiteY2" fmla="*/ 2143125 h 2214942"/>
              <a:gd name="connsiteX3" fmla="*/ 1350621 w 2487980"/>
              <a:gd name="connsiteY3" fmla="*/ 2128837 h 2214942"/>
              <a:gd name="connsiteX4" fmla="*/ 1479208 w 2487980"/>
              <a:gd name="connsiteY4" fmla="*/ 2100262 h 2214942"/>
              <a:gd name="connsiteX5" fmla="*/ 1493496 w 2487980"/>
              <a:gd name="connsiteY5" fmla="*/ 2057400 h 2214942"/>
              <a:gd name="connsiteX6" fmla="*/ 1479208 w 2487980"/>
              <a:gd name="connsiteY6" fmla="*/ 1957387 h 2214942"/>
              <a:gd name="connsiteX7" fmla="*/ 1407771 w 2487980"/>
              <a:gd name="connsiteY7" fmla="*/ 1871662 h 2214942"/>
              <a:gd name="connsiteX8" fmla="*/ 1364908 w 2487980"/>
              <a:gd name="connsiteY8" fmla="*/ 1857375 h 2214942"/>
              <a:gd name="connsiteX9" fmla="*/ 1279183 w 2487980"/>
              <a:gd name="connsiteY9" fmla="*/ 1728787 h 2214942"/>
              <a:gd name="connsiteX10" fmla="*/ 1250608 w 2487980"/>
              <a:gd name="connsiteY10" fmla="*/ 1685925 h 2214942"/>
              <a:gd name="connsiteX11" fmla="*/ 1236321 w 2487980"/>
              <a:gd name="connsiteY11" fmla="*/ 1600200 h 2214942"/>
              <a:gd name="connsiteX12" fmla="*/ 1264896 w 2487980"/>
              <a:gd name="connsiteY12" fmla="*/ 1557337 h 2214942"/>
              <a:gd name="connsiteX13" fmla="*/ 1307758 w 2487980"/>
              <a:gd name="connsiteY13" fmla="*/ 1543050 h 2214942"/>
              <a:gd name="connsiteX14" fmla="*/ 1479208 w 2487980"/>
              <a:gd name="connsiteY14" fmla="*/ 1528762 h 2214942"/>
              <a:gd name="connsiteX15" fmla="*/ 1564933 w 2487980"/>
              <a:gd name="connsiteY15" fmla="*/ 1443037 h 2214942"/>
              <a:gd name="connsiteX16" fmla="*/ 1593508 w 2487980"/>
              <a:gd name="connsiteY16" fmla="*/ 1400175 h 2214942"/>
              <a:gd name="connsiteX17" fmla="*/ 1664946 w 2487980"/>
              <a:gd name="connsiteY17" fmla="*/ 1314450 h 2214942"/>
              <a:gd name="connsiteX18" fmla="*/ 1693521 w 2487980"/>
              <a:gd name="connsiteY18" fmla="*/ 1228725 h 2214942"/>
              <a:gd name="connsiteX19" fmla="*/ 1707808 w 2487980"/>
              <a:gd name="connsiteY19" fmla="*/ 1171575 h 2214942"/>
              <a:gd name="connsiteX20" fmla="*/ 1793533 w 2487980"/>
              <a:gd name="connsiteY20" fmla="*/ 1085850 h 2214942"/>
              <a:gd name="connsiteX21" fmla="*/ 1822108 w 2487980"/>
              <a:gd name="connsiteY21" fmla="*/ 1042987 h 2214942"/>
              <a:gd name="connsiteX22" fmla="*/ 1836396 w 2487980"/>
              <a:gd name="connsiteY22" fmla="*/ 914400 h 2214942"/>
              <a:gd name="connsiteX23" fmla="*/ 1864971 w 2487980"/>
              <a:gd name="connsiteY23" fmla="*/ 871537 h 2214942"/>
              <a:gd name="connsiteX24" fmla="*/ 1964983 w 2487980"/>
              <a:gd name="connsiteY24" fmla="*/ 800100 h 2214942"/>
              <a:gd name="connsiteX25" fmla="*/ 1907833 w 2487980"/>
              <a:gd name="connsiteY25" fmla="*/ 785812 h 2214942"/>
              <a:gd name="connsiteX26" fmla="*/ 1922121 w 2487980"/>
              <a:gd name="connsiteY26" fmla="*/ 700087 h 2214942"/>
              <a:gd name="connsiteX27" fmla="*/ 2122146 w 2487980"/>
              <a:gd name="connsiteY27" fmla="*/ 714375 h 2214942"/>
              <a:gd name="connsiteX28" fmla="*/ 2207871 w 2487980"/>
              <a:gd name="connsiteY28" fmla="*/ 742950 h 2214942"/>
              <a:gd name="connsiteX29" fmla="*/ 2250733 w 2487980"/>
              <a:gd name="connsiteY29" fmla="*/ 757237 h 2214942"/>
              <a:gd name="connsiteX30" fmla="*/ 2393608 w 2487980"/>
              <a:gd name="connsiteY30" fmla="*/ 657225 h 2214942"/>
              <a:gd name="connsiteX31" fmla="*/ 2365033 w 2487980"/>
              <a:gd name="connsiteY31" fmla="*/ 614362 h 2214942"/>
              <a:gd name="connsiteX32" fmla="*/ 2365033 w 2487980"/>
              <a:gd name="connsiteY32" fmla="*/ 471487 h 2214942"/>
              <a:gd name="connsiteX33" fmla="*/ 2407896 w 2487980"/>
              <a:gd name="connsiteY33" fmla="*/ 442912 h 2214942"/>
              <a:gd name="connsiteX34" fmla="*/ 2479333 w 2487980"/>
              <a:gd name="connsiteY34" fmla="*/ 357187 h 2214942"/>
              <a:gd name="connsiteX35" fmla="*/ 2422183 w 2487980"/>
              <a:gd name="connsiteY35" fmla="*/ 85725 h 2214942"/>
              <a:gd name="connsiteX36" fmla="*/ 2379321 w 2487980"/>
              <a:gd name="connsiteY36" fmla="*/ 71437 h 2214942"/>
              <a:gd name="connsiteX37" fmla="*/ 2193583 w 2487980"/>
              <a:gd name="connsiteY37" fmla="*/ 85725 h 2214942"/>
              <a:gd name="connsiteX38" fmla="*/ 2107858 w 2487980"/>
              <a:gd name="connsiteY38" fmla="*/ 114300 h 2214942"/>
              <a:gd name="connsiteX39" fmla="*/ 2064996 w 2487980"/>
              <a:gd name="connsiteY39" fmla="*/ 128587 h 2214942"/>
              <a:gd name="connsiteX40" fmla="*/ 1979271 w 2487980"/>
              <a:gd name="connsiteY40" fmla="*/ 157162 h 2214942"/>
              <a:gd name="connsiteX41" fmla="*/ 1936408 w 2487980"/>
              <a:gd name="connsiteY41" fmla="*/ 171450 h 2214942"/>
              <a:gd name="connsiteX42" fmla="*/ 1793533 w 2487980"/>
              <a:gd name="connsiteY42" fmla="*/ 100012 h 2214942"/>
              <a:gd name="connsiteX43" fmla="*/ 1750671 w 2487980"/>
              <a:gd name="connsiteY43" fmla="*/ 57150 h 2214942"/>
              <a:gd name="connsiteX44" fmla="*/ 1664946 w 2487980"/>
              <a:gd name="connsiteY44" fmla="*/ 28575 h 2214942"/>
              <a:gd name="connsiteX45" fmla="*/ 1622083 w 2487980"/>
              <a:gd name="connsiteY45" fmla="*/ 14287 h 2214942"/>
              <a:gd name="connsiteX46" fmla="*/ 1579221 w 2487980"/>
              <a:gd name="connsiteY46" fmla="*/ 0 h 2214942"/>
              <a:gd name="connsiteX47" fmla="*/ 1364908 w 2487980"/>
              <a:gd name="connsiteY47" fmla="*/ 14287 h 2214942"/>
              <a:gd name="connsiteX48" fmla="*/ 1307758 w 2487980"/>
              <a:gd name="connsiteY48" fmla="*/ 28575 h 2214942"/>
              <a:gd name="connsiteX49" fmla="*/ 1222033 w 2487980"/>
              <a:gd name="connsiteY49" fmla="*/ 85725 h 2214942"/>
              <a:gd name="connsiteX50" fmla="*/ 1164883 w 2487980"/>
              <a:gd name="connsiteY50" fmla="*/ 171450 h 2214942"/>
              <a:gd name="connsiteX51" fmla="*/ 1179171 w 2487980"/>
              <a:gd name="connsiteY51" fmla="*/ 242887 h 2214942"/>
              <a:gd name="connsiteX52" fmla="*/ 1207746 w 2487980"/>
              <a:gd name="connsiteY52" fmla="*/ 414337 h 2214942"/>
              <a:gd name="connsiteX53" fmla="*/ 1222033 w 2487980"/>
              <a:gd name="connsiteY53" fmla="*/ 457200 h 2214942"/>
              <a:gd name="connsiteX54" fmla="*/ 1179171 w 2487980"/>
              <a:gd name="connsiteY54" fmla="*/ 471487 h 2214942"/>
              <a:gd name="connsiteX55" fmla="*/ 1036296 w 2487980"/>
              <a:gd name="connsiteY55" fmla="*/ 485775 h 2214942"/>
              <a:gd name="connsiteX56" fmla="*/ 1007721 w 2487980"/>
              <a:gd name="connsiteY56" fmla="*/ 542925 h 2214942"/>
              <a:gd name="connsiteX57" fmla="*/ 1093446 w 2487980"/>
              <a:gd name="connsiteY57" fmla="*/ 557212 h 2214942"/>
              <a:gd name="connsiteX58" fmla="*/ 1093446 w 2487980"/>
              <a:gd name="connsiteY58" fmla="*/ 657225 h 2214942"/>
              <a:gd name="connsiteX59" fmla="*/ 1022008 w 2487980"/>
              <a:gd name="connsiteY59" fmla="*/ 671512 h 2214942"/>
              <a:gd name="connsiteX60" fmla="*/ 1007721 w 2487980"/>
              <a:gd name="connsiteY60" fmla="*/ 714375 h 2214942"/>
              <a:gd name="connsiteX61" fmla="*/ 950571 w 2487980"/>
              <a:gd name="connsiteY61" fmla="*/ 871537 h 2214942"/>
              <a:gd name="connsiteX62" fmla="*/ 850558 w 2487980"/>
              <a:gd name="connsiteY62" fmla="*/ 885825 h 2214942"/>
              <a:gd name="connsiteX63" fmla="*/ 779121 w 2487980"/>
              <a:gd name="connsiteY63" fmla="*/ 971550 h 2214942"/>
              <a:gd name="connsiteX64" fmla="*/ 736258 w 2487980"/>
              <a:gd name="connsiteY64" fmla="*/ 1000125 h 2214942"/>
              <a:gd name="connsiteX65" fmla="*/ 707683 w 2487980"/>
              <a:gd name="connsiteY65" fmla="*/ 1042987 h 2214942"/>
              <a:gd name="connsiteX66" fmla="*/ 693396 w 2487980"/>
              <a:gd name="connsiteY66" fmla="*/ 1157287 h 2214942"/>
              <a:gd name="connsiteX67" fmla="*/ 650533 w 2487980"/>
              <a:gd name="connsiteY67" fmla="*/ 1171575 h 2214942"/>
              <a:gd name="connsiteX68" fmla="*/ 521946 w 2487980"/>
              <a:gd name="connsiteY68" fmla="*/ 1185862 h 2214942"/>
              <a:gd name="connsiteX69" fmla="*/ 479083 w 2487980"/>
              <a:gd name="connsiteY69" fmla="*/ 1214437 h 2214942"/>
              <a:gd name="connsiteX70" fmla="*/ 364783 w 2487980"/>
              <a:gd name="connsiteY70" fmla="*/ 1243012 h 2214942"/>
              <a:gd name="connsiteX71" fmla="*/ 7596 w 2487980"/>
              <a:gd name="connsiteY71" fmla="*/ 1228725 h 2214942"/>
              <a:gd name="connsiteX72" fmla="*/ 21883 w 2487980"/>
              <a:gd name="connsiteY72" fmla="*/ 1285875 h 2214942"/>
              <a:gd name="connsiteX73" fmla="*/ 64746 w 2487980"/>
              <a:gd name="connsiteY73" fmla="*/ 1314450 h 2214942"/>
              <a:gd name="connsiteX74" fmla="*/ 121896 w 2487980"/>
              <a:gd name="connsiteY74" fmla="*/ 1400175 h 2214942"/>
              <a:gd name="connsiteX75" fmla="*/ 150471 w 2487980"/>
              <a:gd name="connsiteY75" fmla="*/ 1443037 h 2214942"/>
              <a:gd name="connsiteX76" fmla="*/ 193333 w 2487980"/>
              <a:gd name="connsiteY76" fmla="*/ 1457325 h 2214942"/>
              <a:gd name="connsiteX77" fmla="*/ 221908 w 2487980"/>
              <a:gd name="connsiteY77" fmla="*/ 1500187 h 2214942"/>
              <a:gd name="connsiteX78" fmla="*/ 264771 w 2487980"/>
              <a:gd name="connsiteY78" fmla="*/ 1528762 h 2214942"/>
              <a:gd name="connsiteX79" fmla="*/ 293346 w 2487980"/>
              <a:gd name="connsiteY79" fmla="*/ 1671637 h 2214942"/>
              <a:gd name="connsiteX80" fmla="*/ 307633 w 2487980"/>
              <a:gd name="connsiteY80" fmla="*/ 1714500 h 2214942"/>
              <a:gd name="connsiteX81" fmla="*/ 264771 w 2487980"/>
              <a:gd name="connsiteY81" fmla="*/ 1743075 h 2214942"/>
              <a:gd name="connsiteX82" fmla="*/ 164758 w 2487980"/>
              <a:gd name="connsiteY82" fmla="*/ 1771650 h 2214942"/>
              <a:gd name="connsiteX83" fmla="*/ 136183 w 2487980"/>
              <a:gd name="connsiteY83" fmla="*/ 1814512 h 2214942"/>
              <a:gd name="connsiteX84" fmla="*/ 150471 w 2487980"/>
              <a:gd name="connsiteY84" fmla="*/ 1857375 h 2214942"/>
              <a:gd name="connsiteX85" fmla="*/ 164758 w 2487980"/>
              <a:gd name="connsiteY85" fmla="*/ 1928812 h 2214942"/>
              <a:gd name="connsiteX86" fmla="*/ 207621 w 2487980"/>
              <a:gd name="connsiteY86" fmla="*/ 1957387 h 2214942"/>
              <a:gd name="connsiteX87" fmla="*/ 393358 w 2487980"/>
              <a:gd name="connsiteY87" fmla="*/ 1928812 h 2214942"/>
              <a:gd name="connsiteX88" fmla="*/ 479083 w 2487980"/>
              <a:gd name="connsiteY88" fmla="*/ 1900237 h 2214942"/>
              <a:gd name="connsiteX89" fmla="*/ 693396 w 2487980"/>
              <a:gd name="connsiteY89" fmla="*/ 1885950 h 2214942"/>
              <a:gd name="connsiteX90" fmla="*/ 736258 w 2487980"/>
              <a:gd name="connsiteY90" fmla="*/ 1871662 h 2214942"/>
              <a:gd name="connsiteX91" fmla="*/ 850558 w 2487980"/>
              <a:gd name="connsiteY91" fmla="*/ 1900237 h 2214942"/>
              <a:gd name="connsiteX92" fmla="*/ 879133 w 2487980"/>
              <a:gd name="connsiteY92" fmla="*/ 1943100 h 2214942"/>
              <a:gd name="connsiteX93" fmla="*/ 936283 w 2487980"/>
              <a:gd name="connsiteY93" fmla="*/ 2028825 h 2214942"/>
              <a:gd name="connsiteX94" fmla="*/ 979146 w 2487980"/>
              <a:gd name="connsiteY94" fmla="*/ 2043112 h 2214942"/>
              <a:gd name="connsiteX95" fmla="*/ 1050583 w 2487980"/>
              <a:gd name="connsiteY95" fmla="*/ 2143125 h 2214942"/>
              <a:gd name="connsiteX96" fmla="*/ 1093446 w 2487980"/>
              <a:gd name="connsiteY96" fmla="*/ 2171700 h 2214942"/>
              <a:gd name="connsiteX97" fmla="*/ 1193458 w 2487980"/>
              <a:gd name="connsiteY97" fmla="*/ 2214562 h 221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487980" h="2214942">
                <a:moveTo>
                  <a:pt x="1193458" y="2214562"/>
                </a:moveTo>
                <a:cubicBezTo>
                  <a:pt x="1212508" y="2209800"/>
                  <a:pt x="1194276" y="2163330"/>
                  <a:pt x="1207746" y="2143125"/>
                </a:cubicBezTo>
                <a:cubicBezTo>
                  <a:pt x="1228244" y="2112379"/>
                  <a:pt x="1289446" y="2138547"/>
                  <a:pt x="1307758" y="2143125"/>
                </a:cubicBezTo>
                <a:cubicBezTo>
                  <a:pt x="1322046" y="2138362"/>
                  <a:pt x="1336140" y="2132974"/>
                  <a:pt x="1350621" y="2128837"/>
                </a:cubicBezTo>
                <a:cubicBezTo>
                  <a:pt x="1397690" y="2115389"/>
                  <a:pt x="1430118" y="2110080"/>
                  <a:pt x="1479208" y="2100262"/>
                </a:cubicBezTo>
                <a:cubicBezTo>
                  <a:pt x="1483971" y="2085975"/>
                  <a:pt x="1493496" y="2072460"/>
                  <a:pt x="1493496" y="2057400"/>
                </a:cubicBezTo>
                <a:cubicBezTo>
                  <a:pt x="1493496" y="2023724"/>
                  <a:pt x="1488885" y="1989643"/>
                  <a:pt x="1479208" y="1957387"/>
                </a:cubicBezTo>
                <a:cubicBezTo>
                  <a:pt x="1472619" y="1935425"/>
                  <a:pt x="1423715" y="1882291"/>
                  <a:pt x="1407771" y="1871662"/>
                </a:cubicBezTo>
                <a:cubicBezTo>
                  <a:pt x="1395240" y="1863308"/>
                  <a:pt x="1379196" y="1862137"/>
                  <a:pt x="1364908" y="1857375"/>
                </a:cubicBezTo>
                <a:lnTo>
                  <a:pt x="1279183" y="1728787"/>
                </a:lnTo>
                <a:lnTo>
                  <a:pt x="1250608" y="1685925"/>
                </a:lnTo>
                <a:cubicBezTo>
                  <a:pt x="1245846" y="1657350"/>
                  <a:pt x="1233122" y="1628992"/>
                  <a:pt x="1236321" y="1600200"/>
                </a:cubicBezTo>
                <a:cubicBezTo>
                  <a:pt x="1238217" y="1583133"/>
                  <a:pt x="1251487" y="1568064"/>
                  <a:pt x="1264896" y="1557337"/>
                </a:cubicBezTo>
                <a:cubicBezTo>
                  <a:pt x="1276656" y="1547929"/>
                  <a:pt x="1292830" y="1545040"/>
                  <a:pt x="1307758" y="1543050"/>
                </a:cubicBezTo>
                <a:cubicBezTo>
                  <a:pt x="1364603" y="1535471"/>
                  <a:pt x="1422058" y="1533525"/>
                  <a:pt x="1479208" y="1528762"/>
                </a:cubicBezTo>
                <a:cubicBezTo>
                  <a:pt x="1507783" y="1500187"/>
                  <a:pt x="1542517" y="1476661"/>
                  <a:pt x="1564933" y="1443037"/>
                </a:cubicBezTo>
                <a:cubicBezTo>
                  <a:pt x="1574458" y="1428750"/>
                  <a:pt x="1582515" y="1413366"/>
                  <a:pt x="1593508" y="1400175"/>
                </a:cubicBezTo>
                <a:cubicBezTo>
                  <a:pt x="1685182" y="1290166"/>
                  <a:pt x="1594000" y="1420867"/>
                  <a:pt x="1664946" y="1314450"/>
                </a:cubicBezTo>
                <a:cubicBezTo>
                  <a:pt x="1674471" y="1285875"/>
                  <a:pt x="1686216" y="1257946"/>
                  <a:pt x="1693521" y="1228725"/>
                </a:cubicBezTo>
                <a:cubicBezTo>
                  <a:pt x="1698283" y="1209675"/>
                  <a:pt x="1696547" y="1187662"/>
                  <a:pt x="1707808" y="1171575"/>
                </a:cubicBezTo>
                <a:cubicBezTo>
                  <a:pt x="1730982" y="1138469"/>
                  <a:pt x="1771117" y="1119474"/>
                  <a:pt x="1793533" y="1085850"/>
                </a:cubicBezTo>
                <a:lnTo>
                  <a:pt x="1822108" y="1042987"/>
                </a:lnTo>
                <a:cubicBezTo>
                  <a:pt x="1826871" y="1000125"/>
                  <a:pt x="1825936" y="956238"/>
                  <a:pt x="1836396" y="914400"/>
                </a:cubicBezTo>
                <a:cubicBezTo>
                  <a:pt x="1840561" y="897741"/>
                  <a:pt x="1852829" y="883679"/>
                  <a:pt x="1864971" y="871537"/>
                </a:cubicBezTo>
                <a:cubicBezTo>
                  <a:pt x="1882690" y="853818"/>
                  <a:pt x="1940648" y="816323"/>
                  <a:pt x="1964983" y="800100"/>
                </a:cubicBezTo>
                <a:cubicBezTo>
                  <a:pt x="1945933" y="795337"/>
                  <a:pt x="1915568" y="803861"/>
                  <a:pt x="1907833" y="785812"/>
                </a:cubicBezTo>
                <a:cubicBezTo>
                  <a:pt x="1896422" y="759185"/>
                  <a:pt x="1894638" y="709248"/>
                  <a:pt x="1922121" y="700087"/>
                </a:cubicBezTo>
                <a:cubicBezTo>
                  <a:pt x="1985536" y="678949"/>
                  <a:pt x="2055471" y="709612"/>
                  <a:pt x="2122146" y="714375"/>
                </a:cubicBezTo>
                <a:lnTo>
                  <a:pt x="2207871" y="742950"/>
                </a:lnTo>
                <a:lnTo>
                  <a:pt x="2250733" y="757237"/>
                </a:lnTo>
                <a:cubicBezTo>
                  <a:pt x="2396325" y="744002"/>
                  <a:pt x="2438805" y="792814"/>
                  <a:pt x="2393608" y="657225"/>
                </a:cubicBezTo>
                <a:cubicBezTo>
                  <a:pt x="2388178" y="640935"/>
                  <a:pt x="2374558" y="628650"/>
                  <a:pt x="2365033" y="614362"/>
                </a:cubicBezTo>
                <a:cubicBezTo>
                  <a:pt x="2346740" y="559481"/>
                  <a:pt x="2333762" y="541846"/>
                  <a:pt x="2365033" y="471487"/>
                </a:cubicBezTo>
                <a:cubicBezTo>
                  <a:pt x="2372007" y="455795"/>
                  <a:pt x="2394704" y="453905"/>
                  <a:pt x="2407896" y="442912"/>
                </a:cubicBezTo>
                <a:cubicBezTo>
                  <a:pt x="2449149" y="408535"/>
                  <a:pt x="2451237" y="399332"/>
                  <a:pt x="2479333" y="357187"/>
                </a:cubicBezTo>
                <a:cubicBezTo>
                  <a:pt x="2469301" y="186643"/>
                  <a:pt x="2531413" y="140341"/>
                  <a:pt x="2422183" y="85725"/>
                </a:cubicBezTo>
                <a:cubicBezTo>
                  <a:pt x="2408713" y="78990"/>
                  <a:pt x="2393608" y="76200"/>
                  <a:pt x="2379321" y="71437"/>
                </a:cubicBezTo>
                <a:cubicBezTo>
                  <a:pt x="2317408" y="76200"/>
                  <a:pt x="2254919" y="76040"/>
                  <a:pt x="2193583" y="85725"/>
                </a:cubicBezTo>
                <a:cubicBezTo>
                  <a:pt x="2163831" y="90423"/>
                  <a:pt x="2136433" y="104775"/>
                  <a:pt x="2107858" y="114300"/>
                </a:cubicBezTo>
                <a:lnTo>
                  <a:pt x="2064996" y="128587"/>
                </a:lnTo>
                <a:lnTo>
                  <a:pt x="1979271" y="157162"/>
                </a:lnTo>
                <a:lnTo>
                  <a:pt x="1936408" y="171450"/>
                </a:lnTo>
                <a:cubicBezTo>
                  <a:pt x="1871877" y="155317"/>
                  <a:pt x="1850234" y="156713"/>
                  <a:pt x="1793533" y="100012"/>
                </a:cubicBezTo>
                <a:cubicBezTo>
                  <a:pt x="1779246" y="85725"/>
                  <a:pt x="1768334" y="66963"/>
                  <a:pt x="1750671" y="57150"/>
                </a:cubicBezTo>
                <a:cubicBezTo>
                  <a:pt x="1724341" y="42522"/>
                  <a:pt x="1693521" y="38100"/>
                  <a:pt x="1664946" y="28575"/>
                </a:cubicBezTo>
                <a:lnTo>
                  <a:pt x="1622083" y="14287"/>
                </a:lnTo>
                <a:lnTo>
                  <a:pt x="1579221" y="0"/>
                </a:lnTo>
                <a:cubicBezTo>
                  <a:pt x="1507783" y="4762"/>
                  <a:pt x="1436111" y="6792"/>
                  <a:pt x="1364908" y="14287"/>
                </a:cubicBezTo>
                <a:cubicBezTo>
                  <a:pt x="1345380" y="16343"/>
                  <a:pt x="1325321" y="19793"/>
                  <a:pt x="1307758" y="28575"/>
                </a:cubicBezTo>
                <a:cubicBezTo>
                  <a:pt x="1277041" y="43934"/>
                  <a:pt x="1222033" y="85725"/>
                  <a:pt x="1222033" y="85725"/>
                </a:cubicBezTo>
                <a:cubicBezTo>
                  <a:pt x="1202983" y="114300"/>
                  <a:pt x="1158148" y="137774"/>
                  <a:pt x="1164883" y="171450"/>
                </a:cubicBezTo>
                <a:cubicBezTo>
                  <a:pt x="1169646" y="195262"/>
                  <a:pt x="1175179" y="218933"/>
                  <a:pt x="1179171" y="242887"/>
                </a:cubicBezTo>
                <a:cubicBezTo>
                  <a:pt x="1191272" y="315491"/>
                  <a:pt x="1190906" y="346978"/>
                  <a:pt x="1207746" y="414337"/>
                </a:cubicBezTo>
                <a:cubicBezTo>
                  <a:pt x="1211399" y="428948"/>
                  <a:pt x="1217271" y="442912"/>
                  <a:pt x="1222033" y="457200"/>
                </a:cubicBezTo>
                <a:cubicBezTo>
                  <a:pt x="1207746" y="461962"/>
                  <a:pt x="1194056" y="469197"/>
                  <a:pt x="1179171" y="471487"/>
                </a:cubicBezTo>
                <a:cubicBezTo>
                  <a:pt x="1131865" y="478765"/>
                  <a:pt x="1080477" y="467366"/>
                  <a:pt x="1036296" y="485775"/>
                </a:cubicBezTo>
                <a:cubicBezTo>
                  <a:pt x="1016636" y="493967"/>
                  <a:pt x="1017246" y="523875"/>
                  <a:pt x="1007721" y="542925"/>
                </a:cubicBezTo>
                <a:cubicBezTo>
                  <a:pt x="1036296" y="547687"/>
                  <a:pt x="1068294" y="542839"/>
                  <a:pt x="1093446" y="557212"/>
                </a:cubicBezTo>
                <a:cubicBezTo>
                  <a:pt x="1118361" y="571449"/>
                  <a:pt x="1105625" y="647076"/>
                  <a:pt x="1093446" y="657225"/>
                </a:cubicBezTo>
                <a:cubicBezTo>
                  <a:pt x="1074790" y="672771"/>
                  <a:pt x="1045821" y="666750"/>
                  <a:pt x="1022008" y="671512"/>
                </a:cubicBezTo>
                <a:cubicBezTo>
                  <a:pt x="1017246" y="685800"/>
                  <a:pt x="1010197" y="699519"/>
                  <a:pt x="1007721" y="714375"/>
                </a:cubicBezTo>
                <a:cubicBezTo>
                  <a:pt x="995742" y="786250"/>
                  <a:pt x="1027642" y="848416"/>
                  <a:pt x="950571" y="871537"/>
                </a:cubicBezTo>
                <a:cubicBezTo>
                  <a:pt x="918315" y="881214"/>
                  <a:pt x="883896" y="881062"/>
                  <a:pt x="850558" y="885825"/>
                </a:cubicBezTo>
                <a:cubicBezTo>
                  <a:pt x="822462" y="927968"/>
                  <a:pt x="820372" y="937174"/>
                  <a:pt x="779121" y="971550"/>
                </a:cubicBezTo>
                <a:cubicBezTo>
                  <a:pt x="765929" y="982543"/>
                  <a:pt x="750546" y="990600"/>
                  <a:pt x="736258" y="1000125"/>
                </a:cubicBezTo>
                <a:cubicBezTo>
                  <a:pt x="726733" y="1014412"/>
                  <a:pt x="712201" y="1026421"/>
                  <a:pt x="707683" y="1042987"/>
                </a:cubicBezTo>
                <a:cubicBezTo>
                  <a:pt x="697580" y="1080031"/>
                  <a:pt x="708990" y="1122200"/>
                  <a:pt x="693396" y="1157287"/>
                </a:cubicBezTo>
                <a:cubicBezTo>
                  <a:pt x="687279" y="1171050"/>
                  <a:pt x="665389" y="1169099"/>
                  <a:pt x="650533" y="1171575"/>
                </a:cubicBezTo>
                <a:cubicBezTo>
                  <a:pt x="607994" y="1178665"/>
                  <a:pt x="564808" y="1181100"/>
                  <a:pt x="521946" y="1185862"/>
                </a:cubicBezTo>
                <a:cubicBezTo>
                  <a:pt x="507658" y="1195387"/>
                  <a:pt x="494442" y="1206758"/>
                  <a:pt x="479083" y="1214437"/>
                </a:cubicBezTo>
                <a:cubicBezTo>
                  <a:pt x="449790" y="1229084"/>
                  <a:pt x="391961" y="1237577"/>
                  <a:pt x="364783" y="1243012"/>
                </a:cubicBezTo>
                <a:cubicBezTo>
                  <a:pt x="245721" y="1238250"/>
                  <a:pt x="125833" y="1213945"/>
                  <a:pt x="7596" y="1228725"/>
                </a:cubicBezTo>
                <a:cubicBezTo>
                  <a:pt x="-11889" y="1231161"/>
                  <a:pt x="10991" y="1269537"/>
                  <a:pt x="21883" y="1285875"/>
                </a:cubicBezTo>
                <a:cubicBezTo>
                  <a:pt x="31408" y="1300163"/>
                  <a:pt x="50458" y="1304925"/>
                  <a:pt x="64746" y="1314450"/>
                </a:cubicBezTo>
                <a:lnTo>
                  <a:pt x="121896" y="1400175"/>
                </a:lnTo>
                <a:cubicBezTo>
                  <a:pt x="131421" y="1414462"/>
                  <a:pt x="134181" y="1437607"/>
                  <a:pt x="150471" y="1443037"/>
                </a:cubicBezTo>
                <a:lnTo>
                  <a:pt x="193333" y="1457325"/>
                </a:lnTo>
                <a:cubicBezTo>
                  <a:pt x="202858" y="1471612"/>
                  <a:pt x="209766" y="1488045"/>
                  <a:pt x="221908" y="1500187"/>
                </a:cubicBezTo>
                <a:cubicBezTo>
                  <a:pt x="234050" y="1512329"/>
                  <a:pt x="258167" y="1512911"/>
                  <a:pt x="264771" y="1528762"/>
                </a:cubicBezTo>
                <a:cubicBezTo>
                  <a:pt x="283451" y="1573594"/>
                  <a:pt x="282425" y="1624313"/>
                  <a:pt x="293346" y="1671637"/>
                </a:cubicBezTo>
                <a:cubicBezTo>
                  <a:pt x="296732" y="1686312"/>
                  <a:pt x="302871" y="1700212"/>
                  <a:pt x="307633" y="1714500"/>
                </a:cubicBezTo>
                <a:cubicBezTo>
                  <a:pt x="293346" y="1724025"/>
                  <a:pt x="280714" y="1736698"/>
                  <a:pt x="264771" y="1743075"/>
                </a:cubicBezTo>
                <a:cubicBezTo>
                  <a:pt x="232579" y="1755952"/>
                  <a:pt x="195067" y="1754812"/>
                  <a:pt x="164758" y="1771650"/>
                </a:cubicBezTo>
                <a:cubicBezTo>
                  <a:pt x="149748" y="1779989"/>
                  <a:pt x="145708" y="1800225"/>
                  <a:pt x="136183" y="1814512"/>
                </a:cubicBezTo>
                <a:cubicBezTo>
                  <a:pt x="140946" y="1828800"/>
                  <a:pt x="146818" y="1842764"/>
                  <a:pt x="150471" y="1857375"/>
                </a:cubicBezTo>
                <a:cubicBezTo>
                  <a:pt x="156361" y="1880934"/>
                  <a:pt x="152710" y="1907728"/>
                  <a:pt x="164758" y="1928812"/>
                </a:cubicBezTo>
                <a:cubicBezTo>
                  <a:pt x="173278" y="1943721"/>
                  <a:pt x="193333" y="1947862"/>
                  <a:pt x="207621" y="1957387"/>
                </a:cubicBezTo>
                <a:cubicBezTo>
                  <a:pt x="298185" y="1947325"/>
                  <a:pt x="320569" y="1950649"/>
                  <a:pt x="393358" y="1928812"/>
                </a:cubicBezTo>
                <a:cubicBezTo>
                  <a:pt x="422208" y="1920157"/>
                  <a:pt x="449029" y="1902241"/>
                  <a:pt x="479083" y="1900237"/>
                </a:cubicBezTo>
                <a:lnTo>
                  <a:pt x="693396" y="1885950"/>
                </a:lnTo>
                <a:cubicBezTo>
                  <a:pt x="707683" y="1881187"/>
                  <a:pt x="721198" y="1871662"/>
                  <a:pt x="736258" y="1871662"/>
                </a:cubicBezTo>
                <a:cubicBezTo>
                  <a:pt x="770738" y="1871662"/>
                  <a:pt x="816736" y="1888963"/>
                  <a:pt x="850558" y="1900237"/>
                </a:cubicBezTo>
                <a:cubicBezTo>
                  <a:pt x="860083" y="1914525"/>
                  <a:pt x="871454" y="1927741"/>
                  <a:pt x="879133" y="1943100"/>
                </a:cubicBezTo>
                <a:cubicBezTo>
                  <a:pt x="905346" y="1995525"/>
                  <a:pt x="875346" y="1988200"/>
                  <a:pt x="936283" y="2028825"/>
                </a:cubicBezTo>
                <a:cubicBezTo>
                  <a:pt x="948814" y="2037179"/>
                  <a:pt x="964858" y="2038350"/>
                  <a:pt x="979146" y="2043112"/>
                </a:cubicBezTo>
                <a:cubicBezTo>
                  <a:pt x="1008034" y="2100888"/>
                  <a:pt x="1000936" y="2101752"/>
                  <a:pt x="1050583" y="2143125"/>
                </a:cubicBezTo>
                <a:cubicBezTo>
                  <a:pt x="1063775" y="2154118"/>
                  <a:pt x="1076683" y="2167975"/>
                  <a:pt x="1093446" y="2171700"/>
                </a:cubicBezTo>
                <a:cubicBezTo>
                  <a:pt x="1121341" y="2177899"/>
                  <a:pt x="1174408" y="2219324"/>
                  <a:pt x="1193458" y="22145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730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 rot="18944362">
            <a:off x="2688290" y="2448000"/>
            <a:ext cx="1362514" cy="565497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১৩৮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 rot="18944362">
            <a:off x="5399780" y="4754242"/>
            <a:ext cx="1362514" cy="565497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১৬২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806" y="323056"/>
            <a:ext cx="9067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বরাদ্দ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১৬২।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১৩৮।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lowchart: Connector 18"/>
          <p:cNvSpPr/>
          <p:nvPr/>
        </p:nvSpPr>
        <p:spPr>
          <a:xfrm rot="18944362">
            <a:off x="5364622" y="4611461"/>
            <a:ext cx="1432829" cy="7767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৩০০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lowchart: Connector 19"/>
          <p:cNvSpPr/>
          <p:nvPr/>
        </p:nvSpPr>
        <p:spPr>
          <a:xfrm rot="18944362">
            <a:off x="2688292" y="2448000"/>
            <a:ext cx="1362514" cy="565497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৩০০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0206" y="323056"/>
            <a:ext cx="9067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৩০০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৩০০টি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59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4" grpId="0" animBg="1"/>
      <p:bldP spid="17" grpId="0"/>
      <p:bldP spid="19" grpId="0" animBg="1"/>
      <p:bldP spid="20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8606" y="399256"/>
            <a:ext cx="439912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514189"/>
              </p:ext>
            </p:extLst>
          </p:nvPr>
        </p:nvGraphicFramePr>
        <p:xfrm>
          <a:off x="101600" y="2625725"/>
          <a:ext cx="386715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" name="Packager Shell Object" showAsIcon="1" r:id="rId4" imgW="1405080" imgH="491040" progId="Package">
                  <p:embed/>
                </p:oleObj>
              </mc:Choice>
              <mc:Fallback>
                <p:oleObj name="Packager Shell Object" showAsIcon="1" r:id="rId4" imgW="14050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600" y="2625725"/>
                        <a:ext cx="3867150" cy="134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1606" y="4666456"/>
            <a:ext cx="913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1970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প্রেক্ষাপট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57" y="1262856"/>
            <a:ext cx="5105400" cy="340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450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entagon 22"/>
          <p:cNvSpPr/>
          <p:nvPr/>
        </p:nvSpPr>
        <p:spPr>
          <a:xfrm flipH="1">
            <a:off x="623094" y="316434"/>
            <a:ext cx="8702673" cy="76464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ঘটেছিল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06" y="1018399"/>
            <a:ext cx="6873086" cy="6109411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4643438" y="3257550"/>
            <a:ext cx="771525" cy="815555"/>
          </a:xfrm>
          <a:custGeom>
            <a:avLst/>
            <a:gdLst>
              <a:gd name="connsiteX0" fmla="*/ 242887 w 771525"/>
              <a:gd name="connsiteY0" fmla="*/ 700088 h 815555"/>
              <a:gd name="connsiteX1" fmla="*/ 200025 w 771525"/>
              <a:gd name="connsiteY1" fmla="*/ 557213 h 815555"/>
              <a:gd name="connsiteX2" fmla="*/ 185737 w 771525"/>
              <a:gd name="connsiteY2" fmla="*/ 514350 h 815555"/>
              <a:gd name="connsiteX3" fmla="*/ 100012 w 771525"/>
              <a:gd name="connsiteY3" fmla="*/ 471488 h 815555"/>
              <a:gd name="connsiteX4" fmla="*/ 171450 w 771525"/>
              <a:gd name="connsiteY4" fmla="*/ 414338 h 815555"/>
              <a:gd name="connsiteX5" fmla="*/ 128587 w 771525"/>
              <a:gd name="connsiteY5" fmla="*/ 400050 h 815555"/>
              <a:gd name="connsiteX6" fmla="*/ 42862 w 771525"/>
              <a:gd name="connsiteY6" fmla="*/ 357188 h 815555"/>
              <a:gd name="connsiteX7" fmla="*/ 42862 w 771525"/>
              <a:gd name="connsiteY7" fmla="*/ 257175 h 815555"/>
              <a:gd name="connsiteX8" fmla="*/ 85725 w 771525"/>
              <a:gd name="connsiteY8" fmla="*/ 228600 h 815555"/>
              <a:gd name="connsiteX9" fmla="*/ 171450 w 771525"/>
              <a:gd name="connsiteY9" fmla="*/ 200025 h 815555"/>
              <a:gd name="connsiteX10" fmla="*/ 71437 w 771525"/>
              <a:gd name="connsiteY10" fmla="*/ 128588 h 815555"/>
              <a:gd name="connsiteX11" fmla="*/ 28575 w 771525"/>
              <a:gd name="connsiteY11" fmla="*/ 114300 h 815555"/>
              <a:gd name="connsiteX12" fmla="*/ 0 w 771525"/>
              <a:gd name="connsiteY12" fmla="*/ 71438 h 815555"/>
              <a:gd name="connsiteX13" fmla="*/ 71437 w 771525"/>
              <a:gd name="connsiteY13" fmla="*/ 0 h 815555"/>
              <a:gd name="connsiteX14" fmla="*/ 128587 w 771525"/>
              <a:gd name="connsiteY14" fmla="*/ 14288 h 815555"/>
              <a:gd name="connsiteX15" fmla="*/ 228600 w 771525"/>
              <a:gd name="connsiteY15" fmla="*/ 42863 h 815555"/>
              <a:gd name="connsiteX16" fmla="*/ 257175 w 771525"/>
              <a:gd name="connsiteY16" fmla="*/ 100013 h 815555"/>
              <a:gd name="connsiteX17" fmla="*/ 342900 w 771525"/>
              <a:gd name="connsiteY17" fmla="*/ 200025 h 815555"/>
              <a:gd name="connsiteX18" fmla="*/ 600075 w 771525"/>
              <a:gd name="connsiteY18" fmla="*/ 214313 h 815555"/>
              <a:gd name="connsiteX19" fmla="*/ 642937 w 771525"/>
              <a:gd name="connsiteY19" fmla="*/ 242888 h 815555"/>
              <a:gd name="connsiteX20" fmla="*/ 585787 w 771525"/>
              <a:gd name="connsiteY20" fmla="*/ 371475 h 815555"/>
              <a:gd name="connsiteX21" fmla="*/ 542925 w 771525"/>
              <a:gd name="connsiteY21" fmla="*/ 385763 h 815555"/>
              <a:gd name="connsiteX22" fmla="*/ 528637 w 771525"/>
              <a:gd name="connsiteY22" fmla="*/ 471488 h 815555"/>
              <a:gd name="connsiteX23" fmla="*/ 585787 w 771525"/>
              <a:gd name="connsiteY23" fmla="*/ 557213 h 815555"/>
              <a:gd name="connsiteX24" fmla="*/ 628650 w 771525"/>
              <a:gd name="connsiteY24" fmla="*/ 542925 h 815555"/>
              <a:gd name="connsiteX25" fmla="*/ 685800 w 771525"/>
              <a:gd name="connsiteY25" fmla="*/ 485775 h 815555"/>
              <a:gd name="connsiteX26" fmla="*/ 714375 w 771525"/>
              <a:gd name="connsiteY26" fmla="*/ 528638 h 815555"/>
              <a:gd name="connsiteX27" fmla="*/ 742950 w 771525"/>
              <a:gd name="connsiteY27" fmla="*/ 700088 h 815555"/>
              <a:gd name="connsiteX28" fmla="*/ 757237 w 771525"/>
              <a:gd name="connsiteY28" fmla="*/ 742950 h 815555"/>
              <a:gd name="connsiteX29" fmla="*/ 771525 w 771525"/>
              <a:gd name="connsiteY29" fmla="*/ 800100 h 815555"/>
              <a:gd name="connsiteX30" fmla="*/ 685800 w 771525"/>
              <a:gd name="connsiteY30" fmla="*/ 800100 h 815555"/>
              <a:gd name="connsiteX31" fmla="*/ 628650 w 771525"/>
              <a:gd name="connsiteY31" fmla="*/ 671513 h 815555"/>
              <a:gd name="connsiteX32" fmla="*/ 585787 w 771525"/>
              <a:gd name="connsiteY32" fmla="*/ 642938 h 815555"/>
              <a:gd name="connsiteX33" fmla="*/ 542925 w 771525"/>
              <a:gd name="connsiteY33" fmla="*/ 628650 h 815555"/>
              <a:gd name="connsiteX34" fmla="*/ 514350 w 771525"/>
              <a:gd name="connsiteY34" fmla="*/ 585788 h 815555"/>
              <a:gd name="connsiteX35" fmla="*/ 471487 w 771525"/>
              <a:gd name="connsiteY35" fmla="*/ 500063 h 815555"/>
              <a:gd name="connsiteX36" fmla="*/ 385762 w 771525"/>
              <a:gd name="connsiteY36" fmla="*/ 471488 h 815555"/>
              <a:gd name="connsiteX37" fmla="*/ 357187 w 771525"/>
              <a:gd name="connsiteY37" fmla="*/ 514350 h 815555"/>
              <a:gd name="connsiteX38" fmla="*/ 300037 w 771525"/>
              <a:gd name="connsiteY38" fmla="*/ 685800 h 815555"/>
              <a:gd name="connsiteX39" fmla="*/ 242887 w 771525"/>
              <a:gd name="connsiteY39" fmla="*/ 700088 h 81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71525" h="815555">
                <a:moveTo>
                  <a:pt x="242887" y="700088"/>
                </a:moveTo>
                <a:cubicBezTo>
                  <a:pt x="226218" y="678657"/>
                  <a:pt x="243214" y="708374"/>
                  <a:pt x="200025" y="557213"/>
                </a:cubicBezTo>
                <a:cubicBezTo>
                  <a:pt x="195888" y="542732"/>
                  <a:pt x="195145" y="526110"/>
                  <a:pt x="185737" y="514350"/>
                </a:cubicBezTo>
                <a:cubicBezTo>
                  <a:pt x="165593" y="489170"/>
                  <a:pt x="128249" y="480900"/>
                  <a:pt x="100012" y="471488"/>
                </a:cubicBezTo>
                <a:cubicBezTo>
                  <a:pt x="118055" y="465474"/>
                  <a:pt x="181393" y="454107"/>
                  <a:pt x="171450" y="414338"/>
                </a:cubicBezTo>
                <a:cubicBezTo>
                  <a:pt x="167797" y="399727"/>
                  <a:pt x="142058" y="406785"/>
                  <a:pt x="128587" y="400050"/>
                </a:cubicBezTo>
                <a:cubicBezTo>
                  <a:pt x="17807" y="344660"/>
                  <a:pt x="150593" y="393097"/>
                  <a:pt x="42862" y="357188"/>
                </a:cubicBezTo>
                <a:cubicBezTo>
                  <a:pt x="30010" y="318630"/>
                  <a:pt x="14956" y="299034"/>
                  <a:pt x="42862" y="257175"/>
                </a:cubicBezTo>
                <a:cubicBezTo>
                  <a:pt x="52387" y="242887"/>
                  <a:pt x="70033" y="235574"/>
                  <a:pt x="85725" y="228600"/>
                </a:cubicBezTo>
                <a:cubicBezTo>
                  <a:pt x="113250" y="216367"/>
                  <a:pt x="171450" y="200025"/>
                  <a:pt x="171450" y="200025"/>
                </a:cubicBezTo>
                <a:cubicBezTo>
                  <a:pt x="147637" y="128588"/>
                  <a:pt x="171450" y="161926"/>
                  <a:pt x="71437" y="128588"/>
                </a:cubicBezTo>
                <a:lnTo>
                  <a:pt x="28575" y="114300"/>
                </a:lnTo>
                <a:cubicBezTo>
                  <a:pt x="19050" y="100013"/>
                  <a:pt x="0" y="88609"/>
                  <a:pt x="0" y="71438"/>
                </a:cubicBezTo>
                <a:cubicBezTo>
                  <a:pt x="0" y="39688"/>
                  <a:pt x="52387" y="12700"/>
                  <a:pt x="71437" y="0"/>
                </a:cubicBezTo>
                <a:cubicBezTo>
                  <a:pt x="90487" y="4763"/>
                  <a:pt x="109706" y="8894"/>
                  <a:pt x="128587" y="14288"/>
                </a:cubicBezTo>
                <a:cubicBezTo>
                  <a:pt x="272067" y="55282"/>
                  <a:pt x="49940" y="-1803"/>
                  <a:pt x="228600" y="42863"/>
                </a:cubicBezTo>
                <a:cubicBezTo>
                  <a:pt x="238125" y="61913"/>
                  <a:pt x="249265" y="80238"/>
                  <a:pt x="257175" y="100013"/>
                </a:cubicBezTo>
                <a:cubicBezTo>
                  <a:pt x="290430" y="183151"/>
                  <a:pt x="257526" y="192264"/>
                  <a:pt x="342900" y="200025"/>
                </a:cubicBezTo>
                <a:cubicBezTo>
                  <a:pt x="428405" y="207798"/>
                  <a:pt x="514350" y="209550"/>
                  <a:pt x="600075" y="214313"/>
                </a:cubicBezTo>
                <a:cubicBezTo>
                  <a:pt x="614362" y="223838"/>
                  <a:pt x="639212" y="226126"/>
                  <a:pt x="642937" y="242888"/>
                </a:cubicBezTo>
                <a:cubicBezTo>
                  <a:pt x="660034" y="319826"/>
                  <a:pt x="639429" y="344654"/>
                  <a:pt x="585787" y="371475"/>
                </a:cubicBezTo>
                <a:cubicBezTo>
                  <a:pt x="572317" y="378210"/>
                  <a:pt x="557212" y="381000"/>
                  <a:pt x="542925" y="385763"/>
                </a:cubicBezTo>
                <a:cubicBezTo>
                  <a:pt x="514171" y="428893"/>
                  <a:pt x="501750" y="423090"/>
                  <a:pt x="528637" y="471488"/>
                </a:cubicBezTo>
                <a:cubicBezTo>
                  <a:pt x="545315" y="501509"/>
                  <a:pt x="585787" y="557213"/>
                  <a:pt x="585787" y="557213"/>
                </a:cubicBezTo>
                <a:cubicBezTo>
                  <a:pt x="600075" y="552450"/>
                  <a:pt x="620296" y="555456"/>
                  <a:pt x="628650" y="542925"/>
                </a:cubicBezTo>
                <a:cubicBezTo>
                  <a:pt x="678806" y="467691"/>
                  <a:pt x="599486" y="457005"/>
                  <a:pt x="685800" y="485775"/>
                </a:cubicBezTo>
                <a:cubicBezTo>
                  <a:pt x="695325" y="500063"/>
                  <a:pt x="706696" y="513279"/>
                  <a:pt x="714375" y="528638"/>
                </a:cubicBezTo>
                <a:cubicBezTo>
                  <a:pt x="739495" y="578879"/>
                  <a:pt x="735029" y="652561"/>
                  <a:pt x="742950" y="700088"/>
                </a:cubicBezTo>
                <a:cubicBezTo>
                  <a:pt x="745426" y="714943"/>
                  <a:pt x="753100" y="728469"/>
                  <a:pt x="757237" y="742950"/>
                </a:cubicBezTo>
                <a:cubicBezTo>
                  <a:pt x="762632" y="761831"/>
                  <a:pt x="766762" y="781050"/>
                  <a:pt x="771525" y="800100"/>
                </a:cubicBezTo>
                <a:cubicBezTo>
                  <a:pt x="749544" y="807427"/>
                  <a:pt x="707781" y="830874"/>
                  <a:pt x="685800" y="800100"/>
                </a:cubicBezTo>
                <a:cubicBezTo>
                  <a:pt x="615069" y="701075"/>
                  <a:pt x="694870" y="737732"/>
                  <a:pt x="628650" y="671513"/>
                </a:cubicBezTo>
                <a:cubicBezTo>
                  <a:pt x="616508" y="659371"/>
                  <a:pt x="601146" y="650617"/>
                  <a:pt x="585787" y="642938"/>
                </a:cubicBezTo>
                <a:cubicBezTo>
                  <a:pt x="572317" y="636203"/>
                  <a:pt x="557212" y="633413"/>
                  <a:pt x="542925" y="628650"/>
                </a:cubicBezTo>
                <a:cubicBezTo>
                  <a:pt x="533400" y="614363"/>
                  <a:pt x="522029" y="601146"/>
                  <a:pt x="514350" y="585788"/>
                </a:cubicBezTo>
                <a:cubicBezTo>
                  <a:pt x="500903" y="558895"/>
                  <a:pt x="501266" y="518674"/>
                  <a:pt x="471487" y="500063"/>
                </a:cubicBezTo>
                <a:cubicBezTo>
                  <a:pt x="445945" y="484099"/>
                  <a:pt x="385762" y="471488"/>
                  <a:pt x="385762" y="471488"/>
                </a:cubicBezTo>
                <a:cubicBezTo>
                  <a:pt x="376237" y="485775"/>
                  <a:pt x="361048" y="497618"/>
                  <a:pt x="357187" y="514350"/>
                </a:cubicBezTo>
                <a:cubicBezTo>
                  <a:pt x="337736" y="598640"/>
                  <a:pt x="383964" y="657824"/>
                  <a:pt x="300037" y="685800"/>
                </a:cubicBezTo>
                <a:cubicBezTo>
                  <a:pt x="286483" y="690318"/>
                  <a:pt x="259556" y="721519"/>
                  <a:pt x="242887" y="700088"/>
                </a:cubicBezTo>
                <a:close/>
              </a:path>
            </a:pathLst>
          </a:custGeom>
          <a:gradFill>
            <a:gsLst>
              <a:gs pos="36000">
                <a:srgbClr val="FF0000"/>
              </a:gs>
              <a:gs pos="74000">
                <a:srgbClr val="00B050"/>
              </a:gs>
              <a:gs pos="83000">
                <a:srgbClr val="00B050"/>
              </a:gs>
              <a:gs pos="94690">
                <a:srgbClr val="00B050"/>
              </a:gs>
              <a:gs pos="40000">
                <a:srgbClr val="00B050"/>
              </a:gs>
            </a:gsLst>
            <a:lin ang="5400000" scaled="1"/>
          </a:gra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47578" y="1464765"/>
            <a:ext cx="2487980" cy="2214942"/>
          </a:xfrm>
          <a:custGeom>
            <a:avLst/>
            <a:gdLst>
              <a:gd name="connsiteX0" fmla="*/ 1193458 w 2487980"/>
              <a:gd name="connsiteY0" fmla="*/ 2214562 h 2214942"/>
              <a:gd name="connsiteX1" fmla="*/ 1207746 w 2487980"/>
              <a:gd name="connsiteY1" fmla="*/ 2143125 h 2214942"/>
              <a:gd name="connsiteX2" fmla="*/ 1307758 w 2487980"/>
              <a:gd name="connsiteY2" fmla="*/ 2143125 h 2214942"/>
              <a:gd name="connsiteX3" fmla="*/ 1350621 w 2487980"/>
              <a:gd name="connsiteY3" fmla="*/ 2128837 h 2214942"/>
              <a:gd name="connsiteX4" fmla="*/ 1479208 w 2487980"/>
              <a:gd name="connsiteY4" fmla="*/ 2100262 h 2214942"/>
              <a:gd name="connsiteX5" fmla="*/ 1493496 w 2487980"/>
              <a:gd name="connsiteY5" fmla="*/ 2057400 h 2214942"/>
              <a:gd name="connsiteX6" fmla="*/ 1479208 w 2487980"/>
              <a:gd name="connsiteY6" fmla="*/ 1957387 h 2214942"/>
              <a:gd name="connsiteX7" fmla="*/ 1407771 w 2487980"/>
              <a:gd name="connsiteY7" fmla="*/ 1871662 h 2214942"/>
              <a:gd name="connsiteX8" fmla="*/ 1364908 w 2487980"/>
              <a:gd name="connsiteY8" fmla="*/ 1857375 h 2214942"/>
              <a:gd name="connsiteX9" fmla="*/ 1279183 w 2487980"/>
              <a:gd name="connsiteY9" fmla="*/ 1728787 h 2214942"/>
              <a:gd name="connsiteX10" fmla="*/ 1250608 w 2487980"/>
              <a:gd name="connsiteY10" fmla="*/ 1685925 h 2214942"/>
              <a:gd name="connsiteX11" fmla="*/ 1236321 w 2487980"/>
              <a:gd name="connsiteY11" fmla="*/ 1600200 h 2214942"/>
              <a:gd name="connsiteX12" fmla="*/ 1264896 w 2487980"/>
              <a:gd name="connsiteY12" fmla="*/ 1557337 h 2214942"/>
              <a:gd name="connsiteX13" fmla="*/ 1307758 w 2487980"/>
              <a:gd name="connsiteY13" fmla="*/ 1543050 h 2214942"/>
              <a:gd name="connsiteX14" fmla="*/ 1479208 w 2487980"/>
              <a:gd name="connsiteY14" fmla="*/ 1528762 h 2214942"/>
              <a:gd name="connsiteX15" fmla="*/ 1564933 w 2487980"/>
              <a:gd name="connsiteY15" fmla="*/ 1443037 h 2214942"/>
              <a:gd name="connsiteX16" fmla="*/ 1593508 w 2487980"/>
              <a:gd name="connsiteY16" fmla="*/ 1400175 h 2214942"/>
              <a:gd name="connsiteX17" fmla="*/ 1664946 w 2487980"/>
              <a:gd name="connsiteY17" fmla="*/ 1314450 h 2214942"/>
              <a:gd name="connsiteX18" fmla="*/ 1693521 w 2487980"/>
              <a:gd name="connsiteY18" fmla="*/ 1228725 h 2214942"/>
              <a:gd name="connsiteX19" fmla="*/ 1707808 w 2487980"/>
              <a:gd name="connsiteY19" fmla="*/ 1171575 h 2214942"/>
              <a:gd name="connsiteX20" fmla="*/ 1793533 w 2487980"/>
              <a:gd name="connsiteY20" fmla="*/ 1085850 h 2214942"/>
              <a:gd name="connsiteX21" fmla="*/ 1822108 w 2487980"/>
              <a:gd name="connsiteY21" fmla="*/ 1042987 h 2214942"/>
              <a:gd name="connsiteX22" fmla="*/ 1836396 w 2487980"/>
              <a:gd name="connsiteY22" fmla="*/ 914400 h 2214942"/>
              <a:gd name="connsiteX23" fmla="*/ 1864971 w 2487980"/>
              <a:gd name="connsiteY23" fmla="*/ 871537 h 2214942"/>
              <a:gd name="connsiteX24" fmla="*/ 1964983 w 2487980"/>
              <a:gd name="connsiteY24" fmla="*/ 800100 h 2214942"/>
              <a:gd name="connsiteX25" fmla="*/ 1907833 w 2487980"/>
              <a:gd name="connsiteY25" fmla="*/ 785812 h 2214942"/>
              <a:gd name="connsiteX26" fmla="*/ 1922121 w 2487980"/>
              <a:gd name="connsiteY26" fmla="*/ 700087 h 2214942"/>
              <a:gd name="connsiteX27" fmla="*/ 2122146 w 2487980"/>
              <a:gd name="connsiteY27" fmla="*/ 714375 h 2214942"/>
              <a:gd name="connsiteX28" fmla="*/ 2207871 w 2487980"/>
              <a:gd name="connsiteY28" fmla="*/ 742950 h 2214942"/>
              <a:gd name="connsiteX29" fmla="*/ 2250733 w 2487980"/>
              <a:gd name="connsiteY29" fmla="*/ 757237 h 2214942"/>
              <a:gd name="connsiteX30" fmla="*/ 2393608 w 2487980"/>
              <a:gd name="connsiteY30" fmla="*/ 657225 h 2214942"/>
              <a:gd name="connsiteX31" fmla="*/ 2365033 w 2487980"/>
              <a:gd name="connsiteY31" fmla="*/ 614362 h 2214942"/>
              <a:gd name="connsiteX32" fmla="*/ 2365033 w 2487980"/>
              <a:gd name="connsiteY32" fmla="*/ 471487 h 2214942"/>
              <a:gd name="connsiteX33" fmla="*/ 2407896 w 2487980"/>
              <a:gd name="connsiteY33" fmla="*/ 442912 h 2214942"/>
              <a:gd name="connsiteX34" fmla="*/ 2479333 w 2487980"/>
              <a:gd name="connsiteY34" fmla="*/ 357187 h 2214942"/>
              <a:gd name="connsiteX35" fmla="*/ 2422183 w 2487980"/>
              <a:gd name="connsiteY35" fmla="*/ 85725 h 2214942"/>
              <a:gd name="connsiteX36" fmla="*/ 2379321 w 2487980"/>
              <a:gd name="connsiteY36" fmla="*/ 71437 h 2214942"/>
              <a:gd name="connsiteX37" fmla="*/ 2193583 w 2487980"/>
              <a:gd name="connsiteY37" fmla="*/ 85725 h 2214942"/>
              <a:gd name="connsiteX38" fmla="*/ 2107858 w 2487980"/>
              <a:gd name="connsiteY38" fmla="*/ 114300 h 2214942"/>
              <a:gd name="connsiteX39" fmla="*/ 2064996 w 2487980"/>
              <a:gd name="connsiteY39" fmla="*/ 128587 h 2214942"/>
              <a:gd name="connsiteX40" fmla="*/ 1979271 w 2487980"/>
              <a:gd name="connsiteY40" fmla="*/ 157162 h 2214942"/>
              <a:gd name="connsiteX41" fmla="*/ 1936408 w 2487980"/>
              <a:gd name="connsiteY41" fmla="*/ 171450 h 2214942"/>
              <a:gd name="connsiteX42" fmla="*/ 1793533 w 2487980"/>
              <a:gd name="connsiteY42" fmla="*/ 100012 h 2214942"/>
              <a:gd name="connsiteX43" fmla="*/ 1750671 w 2487980"/>
              <a:gd name="connsiteY43" fmla="*/ 57150 h 2214942"/>
              <a:gd name="connsiteX44" fmla="*/ 1664946 w 2487980"/>
              <a:gd name="connsiteY44" fmla="*/ 28575 h 2214942"/>
              <a:gd name="connsiteX45" fmla="*/ 1622083 w 2487980"/>
              <a:gd name="connsiteY45" fmla="*/ 14287 h 2214942"/>
              <a:gd name="connsiteX46" fmla="*/ 1579221 w 2487980"/>
              <a:gd name="connsiteY46" fmla="*/ 0 h 2214942"/>
              <a:gd name="connsiteX47" fmla="*/ 1364908 w 2487980"/>
              <a:gd name="connsiteY47" fmla="*/ 14287 h 2214942"/>
              <a:gd name="connsiteX48" fmla="*/ 1307758 w 2487980"/>
              <a:gd name="connsiteY48" fmla="*/ 28575 h 2214942"/>
              <a:gd name="connsiteX49" fmla="*/ 1222033 w 2487980"/>
              <a:gd name="connsiteY49" fmla="*/ 85725 h 2214942"/>
              <a:gd name="connsiteX50" fmla="*/ 1164883 w 2487980"/>
              <a:gd name="connsiteY50" fmla="*/ 171450 h 2214942"/>
              <a:gd name="connsiteX51" fmla="*/ 1179171 w 2487980"/>
              <a:gd name="connsiteY51" fmla="*/ 242887 h 2214942"/>
              <a:gd name="connsiteX52" fmla="*/ 1207746 w 2487980"/>
              <a:gd name="connsiteY52" fmla="*/ 414337 h 2214942"/>
              <a:gd name="connsiteX53" fmla="*/ 1222033 w 2487980"/>
              <a:gd name="connsiteY53" fmla="*/ 457200 h 2214942"/>
              <a:gd name="connsiteX54" fmla="*/ 1179171 w 2487980"/>
              <a:gd name="connsiteY54" fmla="*/ 471487 h 2214942"/>
              <a:gd name="connsiteX55" fmla="*/ 1036296 w 2487980"/>
              <a:gd name="connsiteY55" fmla="*/ 485775 h 2214942"/>
              <a:gd name="connsiteX56" fmla="*/ 1007721 w 2487980"/>
              <a:gd name="connsiteY56" fmla="*/ 542925 h 2214942"/>
              <a:gd name="connsiteX57" fmla="*/ 1093446 w 2487980"/>
              <a:gd name="connsiteY57" fmla="*/ 557212 h 2214942"/>
              <a:gd name="connsiteX58" fmla="*/ 1093446 w 2487980"/>
              <a:gd name="connsiteY58" fmla="*/ 657225 h 2214942"/>
              <a:gd name="connsiteX59" fmla="*/ 1022008 w 2487980"/>
              <a:gd name="connsiteY59" fmla="*/ 671512 h 2214942"/>
              <a:gd name="connsiteX60" fmla="*/ 1007721 w 2487980"/>
              <a:gd name="connsiteY60" fmla="*/ 714375 h 2214942"/>
              <a:gd name="connsiteX61" fmla="*/ 950571 w 2487980"/>
              <a:gd name="connsiteY61" fmla="*/ 871537 h 2214942"/>
              <a:gd name="connsiteX62" fmla="*/ 850558 w 2487980"/>
              <a:gd name="connsiteY62" fmla="*/ 885825 h 2214942"/>
              <a:gd name="connsiteX63" fmla="*/ 779121 w 2487980"/>
              <a:gd name="connsiteY63" fmla="*/ 971550 h 2214942"/>
              <a:gd name="connsiteX64" fmla="*/ 736258 w 2487980"/>
              <a:gd name="connsiteY64" fmla="*/ 1000125 h 2214942"/>
              <a:gd name="connsiteX65" fmla="*/ 707683 w 2487980"/>
              <a:gd name="connsiteY65" fmla="*/ 1042987 h 2214942"/>
              <a:gd name="connsiteX66" fmla="*/ 693396 w 2487980"/>
              <a:gd name="connsiteY66" fmla="*/ 1157287 h 2214942"/>
              <a:gd name="connsiteX67" fmla="*/ 650533 w 2487980"/>
              <a:gd name="connsiteY67" fmla="*/ 1171575 h 2214942"/>
              <a:gd name="connsiteX68" fmla="*/ 521946 w 2487980"/>
              <a:gd name="connsiteY68" fmla="*/ 1185862 h 2214942"/>
              <a:gd name="connsiteX69" fmla="*/ 479083 w 2487980"/>
              <a:gd name="connsiteY69" fmla="*/ 1214437 h 2214942"/>
              <a:gd name="connsiteX70" fmla="*/ 364783 w 2487980"/>
              <a:gd name="connsiteY70" fmla="*/ 1243012 h 2214942"/>
              <a:gd name="connsiteX71" fmla="*/ 7596 w 2487980"/>
              <a:gd name="connsiteY71" fmla="*/ 1228725 h 2214942"/>
              <a:gd name="connsiteX72" fmla="*/ 21883 w 2487980"/>
              <a:gd name="connsiteY72" fmla="*/ 1285875 h 2214942"/>
              <a:gd name="connsiteX73" fmla="*/ 64746 w 2487980"/>
              <a:gd name="connsiteY73" fmla="*/ 1314450 h 2214942"/>
              <a:gd name="connsiteX74" fmla="*/ 121896 w 2487980"/>
              <a:gd name="connsiteY74" fmla="*/ 1400175 h 2214942"/>
              <a:gd name="connsiteX75" fmla="*/ 150471 w 2487980"/>
              <a:gd name="connsiteY75" fmla="*/ 1443037 h 2214942"/>
              <a:gd name="connsiteX76" fmla="*/ 193333 w 2487980"/>
              <a:gd name="connsiteY76" fmla="*/ 1457325 h 2214942"/>
              <a:gd name="connsiteX77" fmla="*/ 221908 w 2487980"/>
              <a:gd name="connsiteY77" fmla="*/ 1500187 h 2214942"/>
              <a:gd name="connsiteX78" fmla="*/ 264771 w 2487980"/>
              <a:gd name="connsiteY78" fmla="*/ 1528762 h 2214942"/>
              <a:gd name="connsiteX79" fmla="*/ 293346 w 2487980"/>
              <a:gd name="connsiteY79" fmla="*/ 1671637 h 2214942"/>
              <a:gd name="connsiteX80" fmla="*/ 307633 w 2487980"/>
              <a:gd name="connsiteY80" fmla="*/ 1714500 h 2214942"/>
              <a:gd name="connsiteX81" fmla="*/ 264771 w 2487980"/>
              <a:gd name="connsiteY81" fmla="*/ 1743075 h 2214942"/>
              <a:gd name="connsiteX82" fmla="*/ 164758 w 2487980"/>
              <a:gd name="connsiteY82" fmla="*/ 1771650 h 2214942"/>
              <a:gd name="connsiteX83" fmla="*/ 136183 w 2487980"/>
              <a:gd name="connsiteY83" fmla="*/ 1814512 h 2214942"/>
              <a:gd name="connsiteX84" fmla="*/ 150471 w 2487980"/>
              <a:gd name="connsiteY84" fmla="*/ 1857375 h 2214942"/>
              <a:gd name="connsiteX85" fmla="*/ 164758 w 2487980"/>
              <a:gd name="connsiteY85" fmla="*/ 1928812 h 2214942"/>
              <a:gd name="connsiteX86" fmla="*/ 207621 w 2487980"/>
              <a:gd name="connsiteY86" fmla="*/ 1957387 h 2214942"/>
              <a:gd name="connsiteX87" fmla="*/ 393358 w 2487980"/>
              <a:gd name="connsiteY87" fmla="*/ 1928812 h 2214942"/>
              <a:gd name="connsiteX88" fmla="*/ 479083 w 2487980"/>
              <a:gd name="connsiteY88" fmla="*/ 1900237 h 2214942"/>
              <a:gd name="connsiteX89" fmla="*/ 693396 w 2487980"/>
              <a:gd name="connsiteY89" fmla="*/ 1885950 h 2214942"/>
              <a:gd name="connsiteX90" fmla="*/ 736258 w 2487980"/>
              <a:gd name="connsiteY90" fmla="*/ 1871662 h 2214942"/>
              <a:gd name="connsiteX91" fmla="*/ 850558 w 2487980"/>
              <a:gd name="connsiteY91" fmla="*/ 1900237 h 2214942"/>
              <a:gd name="connsiteX92" fmla="*/ 879133 w 2487980"/>
              <a:gd name="connsiteY92" fmla="*/ 1943100 h 2214942"/>
              <a:gd name="connsiteX93" fmla="*/ 936283 w 2487980"/>
              <a:gd name="connsiteY93" fmla="*/ 2028825 h 2214942"/>
              <a:gd name="connsiteX94" fmla="*/ 979146 w 2487980"/>
              <a:gd name="connsiteY94" fmla="*/ 2043112 h 2214942"/>
              <a:gd name="connsiteX95" fmla="*/ 1050583 w 2487980"/>
              <a:gd name="connsiteY95" fmla="*/ 2143125 h 2214942"/>
              <a:gd name="connsiteX96" fmla="*/ 1093446 w 2487980"/>
              <a:gd name="connsiteY96" fmla="*/ 2171700 h 2214942"/>
              <a:gd name="connsiteX97" fmla="*/ 1193458 w 2487980"/>
              <a:gd name="connsiteY97" fmla="*/ 2214562 h 221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487980" h="2214942">
                <a:moveTo>
                  <a:pt x="1193458" y="2214562"/>
                </a:moveTo>
                <a:cubicBezTo>
                  <a:pt x="1212508" y="2209800"/>
                  <a:pt x="1194276" y="2163330"/>
                  <a:pt x="1207746" y="2143125"/>
                </a:cubicBezTo>
                <a:cubicBezTo>
                  <a:pt x="1228244" y="2112379"/>
                  <a:pt x="1289446" y="2138547"/>
                  <a:pt x="1307758" y="2143125"/>
                </a:cubicBezTo>
                <a:cubicBezTo>
                  <a:pt x="1322046" y="2138362"/>
                  <a:pt x="1336140" y="2132974"/>
                  <a:pt x="1350621" y="2128837"/>
                </a:cubicBezTo>
                <a:cubicBezTo>
                  <a:pt x="1397690" y="2115389"/>
                  <a:pt x="1430118" y="2110080"/>
                  <a:pt x="1479208" y="2100262"/>
                </a:cubicBezTo>
                <a:cubicBezTo>
                  <a:pt x="1483971" y="2085975"/>
                  <a:pt x="1493496" y="2072460"/>
                  <a:pt x="1493496" y="2057400"/>
                </a:cubicBezTo>
                <a:cubicBezTo>
                  <a:pt x="1493496" y="2023724"/>
                  <a:pt x="1488885" y="1989643"/>
                  <a:pt x="1479208" y="1957387"/>
                </a:cubicBezTo>
                <a:cubicBezTo>
                  <a:pt x="1472619" y="1935425"/>
                  <a:pt x="1423715" y="1882291"/>
                  <a:pt x="1407771" y="1871662"/>
                </a:cubicBezTo>
                <a:cubicBezTo>
                  <a:pt x="1395240" y="1863308"/>
                  <a:pt x="1379196" y="1862137"/>
                  <a:pt x="1364908" y="1857375"/>
                </a:cubicBezTo>
                <a:lnTo>
                  <a:pt x="1279183" y="1728787"/>
                </a:lnTo>
                <a:lnTo>
                  <a:pt x="1250608" y="1685925"/>
                </a:lnTo>
                <a:cubicBezTo>
                  <a:pt x="1245846" y="1657350"/>
                  <a:pt x="1233122" y="1628992"/>
                  <a:pt x="1236321" y="1600200"/>
                </a:cubicBezTo>
                <a:cubicBezTo>
                  <a:pt x="1238217" y="1583133"/>
                  <a:pt x="1251487" y="1568064"/>
                  <a:pt x="1264896" y="1557337"/>
                </a:cubicBezTo>
                <a:cubicBezTo>
                  <a:pt x="1276656" y="1547929"/>
                  <a:pt x="1292830" y="1545040"/>
                  <a:pt x="1307758" y="1543050"/>
                </a:cubicBezTo>
                <a:cubicBezTo>
                  <a:pt x="1364603" y="1535471"/>
                  <a:pt x="1422058" y="1533525"/>
                  <a:pt x="1479208" y="1528762"/>
                </a:cubicBezTo>
                <a:cubicBezTo>
                  <a:pt x="1507783" y="1500187"/>
                  <a:pt x="1542517" y="1476661"/>
                  <a:pt x="1564933" y="1443037"/>
                </a:cubicBezTo>
                <a:cubicBezTo>
                  <a:pt x="1574458" y="1428750"/>
                  <a:pt x="1582515" y="1413366"/>
                  <a:pt x="1593508" y="1400175"/>
                </a:cubicBezTo>
                <a:cubicBezTo>
                  <a:pt x="1685182" y="1290166"/>
                  <a:pt x="1594000" y="1420867"/>
                  <a:pt x="1664946" y="1314450"/>
                </a:cubicBezTo>
                <a:cubicBezTo>
                  <a:pt x="1674471" y="1285875"/>
                  <a:pt x="1686216" y="1257946"/>
                  <a:pt x="1693521" y="1228725"/>
                </a:cubicBezTo>
                <a:cubicBezTo>
                  <a:pt x="1698283" y="1209675"/>
                  <a:pt x="1696547" y="1187662"/>
                  <a:pt x="1707808" y="1171575"/>
                </a:cubicBezTo>
                <a:cubicBezTo>
                  <a:pt x="1730982" y="1138469"/>
                  <a:pt x="1771117" y="1119474"/>
                  <a:pt x="1793533" y="1085850"/>
                </a:cubicBezTo>
                <a:lnTo>
                  <a:pt x="1822108" y="1042987"/>
                </a:lnTo>
                <a:cubicBezTo>
                  <a:pt x="1826871" y="1000125"/>
                  <a:pt x="1825936" y="956238"/>
                  <a:pt x="1836396" y="914400"/>
                </a:cubicBezTo>
                <a:cubicBezTo>
                  <a:pt x="1840561" y="897741"/>
                  <a:pt x="1852829" y="883679"/>
                  <a:pt x="1864971" y="871537"/>
                </a:cubicBezTo>
                <a:cubicBezTo>
                  <a:pt x="1882690" y="853818"/>
                  <a:pt x="1940648" y="816323"/>
                  <a:pt x="1964983" y="800100"/>
                </a:cubicBezTo>
                <a:cubicBezTo>
                  <a:pt x="1945933" y="795337"/>
                  <a:pt x="1915568" y="803861"/>
                  <a:pt x="1907833" y="785812"/>
                </a:cubicBezTo>
                <a:cubicBezTo>
                  <a:pt x="1896422" y="759185"/>
                  <a:pt x="1894638" y="709248"/>
                  <a:pt x="1922121" y="700087"/>
                </a:cubicBezTo>
                <a:cubicBezTo>
                  <a:pt x="1985536" y="678949"/>
                  <a:pt x="2055471" y="709612"/>
                  <a:pt x="2122146" y="714375"/>
                </a:cubicBezTo>
                <a:lnTo>
                  <a:pt x="2207871" y="742950"/>
                </a:lnTo>
                <a:lnTo>
                  <a:pt x="2250733" y="757237"/>
                </a:lnTo>
                <a:cubicBezTo>
                  <a:pt x="2396325" y="744002"/>
                  <a:pt x="2438805" y="792814"/>
                  <a:pt x="2393608" y="657225"/>
                </a:cubicBezTo>
                <a:cubicBezTo>
                  <a:pt x="2388178" y="640935"/>
                  <a:pt x="2374558" y="628650"/>
                  <a:pt x="2365033" y="614362"/>
                </a:cubicBezTo>
                <a:cubicBezTo>
                  <a:pt x="2346740" y="559481"/>
                  <a:pt x="2333762" y="541846"/>
                  <a:pt x="2365033" y="471487"/>
                </a:cubicBezTo>
                <a:cubicBezTo>
                  <a:pt x="2372007" y="455795"/>
                  <a:pt x="2394704" y="453905"/>
                  <a:pt x="2407896" y="442912"/>
                </a:cubicBezTo>
                <a:cubicBezTo>
                  <a:pt x="2449149" y="408535"/>
                  <a:pt x="2451237" y="399332"/>
                  <a:pt x="2479333" y="357187"/>
                </a:cubicBezTo>
                <a:cubicBezTo>
                  <a:pt x="2469301" y="186643"/>
                  <a:pt x="2531413" y="140341"/>
                  <a:pt x="2422183" y="85725"/>
                </a:cubicBezTo>
                <a:cubicBezTo>
                  <a:pt x="2408713" y="78990"/>
                  <a:pt x="2393608" y="76200"/>
                  <a:pt x="2379321" y="71437"/>
                </a:cubicBezTo>
                <a:cubicBezTo>
                  <a:pt x="2317408" y="76200"/>
                  <a:pt x="2254919" y="76040"/>
                  <a:pt x="2193583" y="85725"/>
                </a:cubicBezTo>
                <a:cubicBezTo>
                  <a:pt x="2163831" y="90423"/>
                  <a:pt x="2136433" y="104775"/>
                  <a:pt x="2107858" y="114300"/>
                </a:cubicBezTo>
                <a:lnTo>
                  <a:pt x="2064996" y="128587"/>
                </a:lnTo>
                <a:lnTo>
                  <a:pt x="1979271" y="157162"/>
                </a:lnTo>
                <a:lnTo>
                  <a:pt x="1936408" y="171450"/>
                </a:lnTo>
                <a:cubicBezTo>
                  <a:pt x="1871877" y="155317"/>
                  <a:pt x="1850234" y="156713"/>
                  <a:pt x="1793533" y="100012"/>
                </a:cubicBezTo>
                <a:cubicBezTo>
                  <a:pt x="1779246" y="85725"/>
                  <a:pt x="1768334" y="66963"/>
                  <a:pt x="1750671" y="57150"/>
                </a:cubicBezTo>
                <a:cubicBezTo>
                  <a:pt x="1724341" y="42522"/>
                  <a:pt x="1693521" y="38100"/>
                  <a:pt x="1664946" y="28575"/>
                </a:cubicBezTo>
                <a:lnTo>
                  <a:pt x="1622083" y="14287"/>
                </a:lnTo>
                <a:lnTo>
                  <a:pt x="1579221" y="0"/>
                </a:lnTo>
                <a:cubicBezTo>
                  <a:pt x="1507783" y="4762"/>
                  <a:pt x="1436111" y="6792"/>
                  <a:pt x="1364908" y="14287"/>
                </a:cubicBezTo>
                <a:cubicBezTo>
                  <a:pt x="1345380" y="16343"/>
                  <a:pt x="1325321" y="19793"/>
                  <a:pt x="1307758" y="28575"/>
                </a:cubicBezTo>
                <a:cubicBezTo>
                  <a:pt x="1277041" y="43934"/>
                  <a:pt x="1222033" y="85725"/>
                  <a:pt x="1222033" y="85725"/>
                </a:cubicBezTo>
                <a:cubicBezTo>
                  <a:pt x="1202983" y="114300"/>
                  <a:pt x="1158148" y="137774"/>
                  <a:pt x="1164883" y="171450"/>
                </a:cubicBezTo>
                <a:cubicBezTo>
                  <a:pt x="1169646" y="195262"/>
                  <a:pt x="1175179" y="218933"/>
                  <a:pt x="1179171" y="242887"/>
                </a:cubicBezTo>
                <a:cubicBezTo>
                  <a:pt x="1191272" y="315491"/>
                  <a:pt x="1190906" y="346978"/>
                  <a:pt x="1207746" y="414337"/>
                </a:cubicBezTo>
                <a:cubicBezTo>
                  <a:pt x="1211399" y="428948"/>
                  <a:pt x="1217271" y="442912"/>
                  <a:pt x="1222033" y="457200"/>
                </a:cubicBezTo>
                <a:cubicBezTo>
                  <a:pt x="1207746" y="461962"/>
                  <a:pt x="1194056" y="469197"/>
                  <a:pt x="1179171" y="471487"/>
                </a:cubicBezTo>
                <a:cubicBezTo>
                  <a:pt x="1131865" y="478765"/>
                  <a:pt x="1080477" y="467366"/>
                  <a:pt x="1036296" y="485775"/>
                </a:cubicBezTo>
                <a:cubicBezTo>
                  <a:pt x="1016636" y="493967"/>
                  <a:pt x="1017246" y="523875"/>
                  <a:pt x="1007721" y="542925"/>
                </a:cubicBezTo>
                <a:cubicBezTo>
                  <a:pt x="1036296" y="547687"/>
                  <a:pt x="1068294" y="542839"/>
                  <a:pt x="1093446" y="557212"/>
                </a:cubicBezTo>
                <a:cubicBezTo>
                  <a:pt x="1118361" y="571449"/>
                  <a:pt x="1105625" y="647076"/>
                  <a:pt x="1093446" y="657225"/>
                </a:cubicBezTo>
                <a:cubicBezTo>
                  <a:pt x="1074790" y="672771"/>
                  <a:pt x="1045821" y="666750"/>
                  <a:pt x="1022008" y="671512"/>
                </a:cubicBezTo>
                <a:cubicBezTo>
                  <a:pt x="1017246" y="685800"/>
                  <a:pt x="1010197" y="699519"/>
                  <a:pt x="1007721" y="714375"/>
                </a:cubicBezTo>
                <a:cubicBezTo>
                  <a:pt x="995742" y="786250"/>
                  <a:pt x="1027642" y="848416"/>
                  <a:pt x="950571" y="871537"/>
                </a:cubicBezTo>
                <a:cubicBezTo>
                  <a:pt x="918315" y="881214"/>
                  <a:pt x="883896" y="881062"/>
                  <a:pt x="850558" y="885825"/>
                </a:cubicBezTo>
                <a:cubicBezTo>
                  <a:pt x="822462" y="927968"/>
                  <a:pt x="820372" y="937174"/>
                  <a:pt x="779121" y="971550"/>
                </a:cubicBezTo>
                <a:cubicBezTo>
                  <a:pt x="765929" y="982543"/>
                  <a:pt x="750546" y="990600"/>
                  <a:pt x="736258" y="1000125"/>
                </a:cubicBezTo>
                <a:cubicBezTo>
                  <a:pt x="726733" y="1014412"/>
                  <a:pt x="712201" y="1026421"/>
                  <a:pt x="707683" y="1042987"/>
                </a:cubicBezTo>
                <a:cubicBezTo>
                  <a:pt x="697580" y="1080031"/>
                  <a:pt x="708990" y="1122200"/>
                  <a:pt x="693396" y="1157287"/>
                </a:cubicBezTo>
                <a:cubicBezTo>
                  <a:pt x="687279" y="1171050"/>
                  <a:pt x="665389" y="1169099"/>
                  <a:pt x="650533" y="1171575"/>
                </a:cubicBezTo>
                <a:cubicBezTo>
                  <a:pt x="607994" y="1178665"/>
                  <a:pt x="564808" y="1181100"/>
                  <a:pt x="521946" y="1185862"/>
                </a:cubicBezTo>
                <a:cubicBezTo>
                  <a:pt x="507658" y="1195387"/>
                  <a:pt x="494442" y="1206758"/>
                  <a:pt x="479083" y="1214437"/>
                </a:cubicBezTo>
                <a:cubicBezTo>
                  <a:pt x="449790" y="1229084"/>
                  <a:pt x="391961" y="1237577"/>
                  <a:pt x="364783" y="1243012"/>
                </a:cubicBezTo>
                <a:cubicBezTo>
                  <a:pt x="245721" y="1238250"/>
                  <a:pt x="125833" y="1213945"/>
                  <a:pt x="7596" y="1228725"/>
                </a:cubicBezTo>
                <a:cubicBezTo>
                  <a:pt x="-11889" y="1231161"/>
                  <a:pt x="10991" y="1269537"/>
                  <a:pt x="21883" y="1285875"/>
                </a:cubicBezTo>
                <a:cubicBezTo>
                  <a:pt x="31408" y="1300163"/>
                  <a:pt x="50458" y="1304925"/>
                  <a:pt x="64746" y="1314450"/>
                </a:cubicBezTo>
                <a:lnTo>
                  <a:pt x="121896" y="1400175"/>
                </a:lnTo>
                <a:cubicBezTo>
                  <a:pt x="131421" y="1414462"/>
                  <a:pt x="134181" y="1437607"/>
                  <a:pt x="150471" y="1443037"/>
                </a:cubicBezTo>
                <a:lnTo>
                  <a:pt x="193333" y="1457325"/>
                </a:lnTo>
                <a:cubicBezTo>
                  <a:pt x="202858" y="1471612"/>
                  <a:pt x="209766" y="1488045"/>
                  <a:pt x="221908" y="1500187"/>
                </a:cubicBezTo>
                <a:cubicBezTo>
                  <a:pt x="234050" y="1512329"/>
                  <a:pt x="258167" y="1512911"/>
                  <a:pt x="264771" y="1528762"/>
                </a:cubicBezTo>
                <a:cubicBezTo>
                  <a:pt x="283451" y="1573594"/>
                  <a:pt x="282425" y="1624313"/>
                  <a:pt x="293346" y="1671637"/>
                </a:cubicBezTo>
                <a:cubicBezTo>
                  <a:pt x="296732" y="1686312"/>
                  <a:pt x="302871" y="1700212"/>
                  <a:pt x="307633" y="1714500"/>
                </a:cubicBezTo>
                <a:cubicBezTo>
                  <a:pt x="293346" y="1724025"/>
                  <a:pt x="280714" y="1736698"/>
                  <a:pt x="264771" y="1743075"/>
                </a:cubicBezTo>
                <a:cubicBezTo>
                  <a:pt x="232579" y="1755952"/>
                  <a:pt x="195067" y="1754812"/>
                  <a:pt x="164758" y="1771650"/>
                </a:cubicBezTo>
                <a:cubicBezTo>
                  <a:pt x="149748" y="1779989"/>
                  <a:pt x="145708" y="1800225"/>
                  <a:pt x="136183" y="1814512"/>
                </a:cubicBezTo>
                <a:cubicBezTo>
                  <a:pt x="140946" y="1828800"/>
                  <a:pt x="146818" y="1842764"/>
                  <a:pt x="150471" y="1857375"/>
                </a:cubicBezTo>
                <a:cubicBezTo>
                  <a:pt x="156361" y="1880934"/>
                  <a:pt x="152710" y="1907728"/>
                  <a:pt x="164758" y="1928812"/>
                </a:cubicBezTo>
                <a:cubicBezTo>
                  <a:pt x="173278" y="1943721"/>
                  <a:pt x="193333" y="1947862"/>
                  <a:pt x="207621" y="1957387"/>
                </a:cubicBezTo>
                <a:cubicBezTo>
                  <a:pt x="298185" y="1947325"/>
                  <a:pt x="320569" y="1950649"/>
                  <a:pt x="393358" y="1928812"/>
                </a:cubicBezTo>
                <a:cubicBezTo>
                  <a:pt x="422208" y="1920157"/>
                  <a:pt x="449029" y="1902241"/>
                  <a:pt x="479083" y="1900237"/>
                </a:cubicBezTo>
                <a:lnTo>
                  <a:pt x="693396" y="1885950"/>
                </a:lnTo>
                <a:cubicBezTo>
                  <a:pt x="707683" y="1881187"/>
                  <a:pt x="721198" y="1871662"/>
                  <a:pt x="736258" y="1871662"/>
                </a:cubicBezTo>
                <a:cubicBezTo>
                  <a:pt x="770738" y="1871662"/>
                  <a:pt x="816736" y="1888963"/>
                  <a:pt x="850558" y="1900237"/>
                </a:cubicBezTo>
                <a:cubicBezTo>
                  <a:pt x="860083" y="1914525"/>
                  <a:pt x="871454" y="1927741"/>
                  <a:pt x="879133" y="1943100"/>
                </a:cubicBezTo>
                <a:cubicBezTo>
                  <a:pt x="905346" y="1995525"/>
                  <a:pt x="875346" y="1988200"/>
                  <a:pt x="936283" y="2028825"/>
                </a:cubicBezTo>
                <a:cubicBezTo>
                  <a:pt x="948814" y="2037179"/>
                  <a:pt x="964858" y="2038350"/>
                  <a:pt x="979146" y="2043112"/>
                </a:cubicBezTo>
                <a:cubicBezTo>
                  <a:pt x="1008034" y="2100888"/>
                  <a:pt x="1000936" y="2101752"/>
                  <a:pt x="1050583" y="2143125"/>
                </a:cubicBezTo>
                <a:cubicBezTo>
                  <a:pt x="1063775" y="2154118"/>
                  <a:pt x="1076683" y="2167975"/>
                  <a:pt x="1093446" y="2171700"/>
                </a:cubicBezTo>
                <a:cubicBezTo>
                  <a:pt x="1121341" y="2177899"/>
                  <a:pt x="1174408" y="2219324"/>
                  <a:pt x="1193458" y="22145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730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22673">
            <a:off x="5770862" y="2394149"/>
            <a:ext cx="3848200" cy="2542355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 flipH="1">
            <a:off x="231325" y="456924"/>
            <a:ext cx="9220199" cy="76464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প্রশস্ত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 animBg="1"/>
      <p:bldP spid="13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4252118" y="1403793"/>
            <a:ext cx="558403" cy="5472462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rgbClr val="92D050"/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25293" y="3297586"/>
            <a:ext cx="3764233" cy="1057509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37236" y="1403792"/>
            <a:ext cx="3767127" cy="869143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873439" y="3297586"/>
            <a:ext cx="2087329" cy="1057509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160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961170" y="1434736"/>
            <a:ext cx="4334435" cy="838200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৩১৩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34519" y="5657056"/>
            <a:ext cx="3724835" cy="951414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পিপিপি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192578" y="5649481"/>
            <a:ext cx="1536379" cy="951414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৮৩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021934" y="3297585"/>
            <a:ext cx="2206110" cy="1057509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১৬৭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0923" y="323056"/>
            <a:ext cx="8958370" cy="936273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৩১৩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আসনের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১৬৭টি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নিরঙ্কুশ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সংখ্যাগরিষ্ঠতা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২য়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পিপিপি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৮৩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66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3061128" y="1390727"/>
            <a:ext cx="375922" cy="5472462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rgbClr val="92D050"/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37237" y="1403792"/>
            <a:ext cx="2633770" cy="869143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40923" y="323056"/>
            <a:ext cx="8958370" cy="936273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৩১০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আসনের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২৯৮টি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নিরঙ্কুশ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সংখ্যাগরিষ্ঠতা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২য়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পিপিপি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১৪৪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80606" y="1414826"/>
            <a:ext cx="2518290" cy="869143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35611" y="1390727"/>
            <a:ext cx="2633770" cy="869143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71406" y="1403792"/>
            <a:ext cx="375922" cy="5472462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rgbClr val="92D050"/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322719" y="2588036"/>
            <a:ext cx="2633770" cy="869143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296453" y="3928740"/>
            <a:ext cx="2633772" cy="1057509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49752" y="5590960"/>
            <a:ext cx="2594375" cy="951414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পিপিপি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25333" y="2603507"/>
            <a:ext cx="2557789" cy="838200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৩০০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35611" y="2547195"/>
            <a:ext cx="2663682" cy="838200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৩০০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09560" y="4010551"/>
            <a:ext cx="2573562" cy="1057509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০০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635611" y="4010551"/>
            <a:ext cx="2663682" cy="1057509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২৯৮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567953" y="5590960"/>
            <a:ext cx="2515169" cy="951414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১৪৪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694911" y="5662166"/>
            <a:ext cx="2515169" cy="951414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72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40" grpId="0" animBg="1"/>
      <p:bldP spid="12" grpId="0" animBg="1"/>
      <p:bldP spid="13" grpId="0" animBg="1"/>
      <p:bldP spid="14" grpId="0" animBg="1"/>
      <p:bldP spid="62" grpId="0" animBg="1"/>
      <p:bldP spid="65" grpId="0" animBg="1"/>
      <p:bldP spid="68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2" t="12674" r="13633" b="4567"/>
          <a:stretch/>
        </p:blipFill>
        <p:spPr>
          <a:xfrm>
            <a:off x="4147877" y="323057"/>
            <a:ext cx="5045486" cy="3276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120" y="3935475"/>
            <a:ext cx="5055243" cy="3048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Pentagon 13"/>
          <p:cNvSpPr/>
          <p:nvPr/>
        </p:nvSpPr>
        <p:spPr>
          <a:xfrm flipH="1">
            <a:off x="421106" y="1313656"/>
            <a:ext cx="3464300" cy="5257800"/>
          </a:xfrm>
          <a:prstGeom prst="homePlate">
            <a:avLst>
              <a:gd name="adj" fmla="val 978"/>
            </a:avLst>
          </a:prstGeom>
          <a:solidFill>
            <a:srgbClr val="D4BC80"/>
          </a:solidFill>
          <a:ln w="57150" cmpd="thickThin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 flipH="1">
            <a:off x="421106" y="323056"/>
            <a:ext cx="3464300" cy="800116"/>
          </a:xfrm>
          <a:prstGeom prst="homePlate">
            <a:avLst>
              <a:gd name="adj" fmla="val 978"/>
            </a:avLst>
          </a:prstGeom>
          <a:solidFill>
            <a:schemeClr val="tx2">
              <a:lumMod val="20000"/>
              <a:lumOff val="80000"/>
            </a:schemeClr>
          </a:solidFill>
          <a:ln w="57150" cmpd="thickThin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53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 flipH="1">
            <a:off x="2875950" y="399256"/>
            <a:ext cx="4000112" cy="1143000"/>
          </a:xfrm>
          <a:prstGeom prst="homePlate">
            <a:avLst>
              <a:gd name="adj" fmla="val 978"/>
            </a:avLst>
          </a:prstGeom>
          <a:solidFill>
            <a:srgbClr val="D4BC80"/>
          </a:solidFill>
          <a:ln w="57150" cmpd="thickThin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 flipH="1">
            <a:off x="608806" y="1847056"/>
            <a:ext cx="8534401" cy="4343400"/>
          </a:xfrm>
          <a:prstGeom prst="homePlate">
            <a:avLst>
              <a:gd name="adj" fmla="val 0"/>
            </a:avLst>
          </a:prstGeom>
          <a:solidFill>
            <a:srgbClr val="D4BC80"/>
          </a:solidFill>
          <a:ln w="57150" cmpd="thickThin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লীগের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স্বপক্ষে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8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74959" y="1598547"/>
            <a:ext cx="2667000" cy="1828800"/>
            <a:chOff x="219975" y="2775214"/>
            <a:chExt cx="4814180" cy="4114800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glow rad="127000">
              <a:srgbClr val="FF0000"/>
            </a:glow>
          </a:effectLst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75" y="2775214"/>
              <a:ext cx="4738390" cy="4114800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sp>
          <p:nvSpPr>
            <p:cNvPr id="4" name="Flowchart: Connector 3"/>
            <p:cNvSpPr/>
            <p:nvPr/>
          </p:nvSpPr>
          <p:spPr>
            <a:xfrm>
              <a:off x="295766" y="2821780"/>
              <a:ext cx="4738389" cy="4024842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জাতীয়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পরিষদ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নির্বাচন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endParaRPr lang="en-US" sz="3200" dirty="0">
                <a:ln w="0"/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428198" y="1449666"/>
            <a:ext cx="1747756" cy="1524000"/>
            <a:chOff x="219975" y="2775214"/>
            <a:chExt cx="4814180" cy="4114800"/>
          </a:xfrm>
          <a:effectLst>
            <a:glow rad="127000">
              <a:srgbClr val="00B050"/>
            </a:glow>
          </a:effectLst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75" y="2775214"/>
              <a:ext cx="4738390" cy="4114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Flowchart: Connector 6"/>
            <p:cNvSpPr/>
            <p:nvPr/>
          </p:nvSpPr>
          <p:spPr>
            <a:xfrm>
              <a:off x="295766" y="2821780"/>
              <a:ext cx="4738389" cy="4024842"/>
            </a:xfrm>
            <a:prstGeom prst="flowChartConnector">
              <a:avLst/>
            </a:prstGeom>
            <a:solidFill>
              <a:srgbClr val="FBCC27">
                <a:alpha val="4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b="1" dirty="0" err="1" smtClean="0">
                  <a:ln w="1016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আওয়ামী</a:t>
              </a:r>
              <a:r>
                <a:rPr lang="en-US" sz="2800" b="1" dirty="0" smtClean="0">
                  <a:ln w="1016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1016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লীগ</a:t>
              </a:r>
              <a:endParaRPr lang="en-US" sz="28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2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4128" y="1770856"/>
            <a:ext cx="1747756" cy="1524000"/>
            <a:chOff x="219975" y="2775214"/>
            <a:chExt cx="4814180" cy="4114800"/>
          </a:xfrm>
          <a:solidFill>
            <a:srgbClr val="00B050">
              <a:alpha val="62000"/>
            </a:srgb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75" y="2775214"/>
              <a:ext cx="4738390" cy="4114800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sp>
          <p:nvSpPr>
            <p:cNvPr id="31" name="Flowchart: Connector 30"/>
            <p:cNvSpPr/>
            <p:nvPr/>
          </p:nvSpPr>
          <p:spPr>
            <a:xfrm>
              <a:off x="295766" y="2821780"/>
              <a:ext cx="4738389" cy="4024842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b="1" dirty="0" err="1" smtClean="0">
                  <a:ln w="10160">
                    <a:solidFill>
                      <a:srgbClr val="FF0000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</a:t>
              </a:r>
              <a:r>
                <a:rPr lang="en-US" sz="2800" b="1" dirty="0" smtClean="0">
                  <a:ln w="10160">
                    <a:solidFill>
                      <a:srgbClr val="FF0000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10160">
                    <a:solidFill>
                      <a:srgbClr val="FF0000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পিপুলস</a:t>
              </a:r>
              <a:r>
                <a:rPr lang="en-US" sz="2800" b="1" dirty="0" smtClean="0">
                  <a:ln w="10160">
                    <a:solidFill>
                      <a:srgbClr val="FF0000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10160">
                    <a:solidFill>
                      <a:srgbClr val="FF0000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পার্টি</a:t>
              </a:r>
              <a:endParaRPr lang="en-US" sz="28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8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884" y="3675856"/>
            <a:ext cx="5309072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1" name="Rounded Rectangle 110"/>
          <p:cNvSpPr/>
          <p:nvPr/>
        </p:nvSpPr>
        <p:spPr>
          <a:xfrm>
            <a:off x="2586545" y="260304"/>
            <a:ext cx="4575461" cy="912240"/>
          </a:xfrm>
          <a:prstGeom prst="roundRect">
            <a:avLst/>
          </a:prstGeom>
          <a:blipFill>
            <a:blip r:embed="rId5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7409383" y="1432506"/>
            <a:ext cx="1747756" cy="1524000"/>
            <a:chOff x="219975" y="2775214"/>
            <a:chExt cx="4814180" cy="4114800"/>
          </a:xfrm>
          <a:effectLst>
            <a:glow rad="127000">
              <a:srgbClr val="00B050"/>
            </a:glow>
          </a:effectLst>
        </p:grpSpPr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75" y="2775214"/>
              <a:ext cx="4738390" cy="4114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4" name="Flowchart: Connector 113"/>
            <p:cNvSpPr/>
            <p:nvPr/>
          </p:nvSpPr>
          <p:spPr>
            <a:xfrm>
              <a:off x="295766" y="2821780"/>
              <a:ext cx="4738389" cy="4024842"/>
            </a:xfrm>
            <a:prstGeom prst="flowChartConnector">
              <a:avLst/>
            </a:prstGeom>
            <a:solidFill>
              <a:srgbClr val="FBCC27">
                <a:alpha val="4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5400" b="1" dirty="0" smtClean="0">
                  <a:ln w="1016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১৬০</a:t>
              </a:r>
            </a:p>
            <a:p>
              <a:pPr algn="ctr"/>
              <a:endParaRPr lang="en-US" sz="60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89949" y="1770856"/>
            <a:ext cx="1747756" cy="1524000"/>
            <a:chOff x="219975" y="2775214"/>
            <a:chExt cx="4814180" cy="4114800"/>
          </a:xfrm>
          <a:solidFill>
            <a:srgbClr val="00B050">
              <a:alpha val="62000"/>
            </a:srgb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75" y="2775214"/>
              <a:ext cx="4738390" cy="4114800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sp>
          <p:nvSpPr>
            <p:cNvPr id="117" name="Flowchart: Connector 116"/>
            <p:cNvSpPr/>
            <p:nvPr/>
          </p:nvSpPr>
          <p:spPr>
            <a:xfrm>
              <a:off x="295766" y="2821780"/>
              <a:ext cx="4738389" cy="4024842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8000" b="1" dirty="0" smtClean="0">
                  <a:ln w="10160">
                    <a:solidFill>
                      <a:srgbClr val="FF0000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৮১</a:t>
              </a:r>
            </a:p>
            <a:p>
              <a:pPr algn="ctr"/>
              <a:endParaRPr lang="en-US" sz="80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787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3061128" y="1390727"/>
            <a:ext cx="375922" cy="5472462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rgbClr val="92D050"/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37237" y="1403792"/>
            <a:ext cx="2633770" cy="869143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40923" y="323056"/>
            <a:ext cx="8958370" cy="936273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80606" y="1414826"/>
            <a:ext cx="2518290" cy="869143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35611" y="1390727"/>
            <a:ext cx="2633770" cy="869143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71406" y="1403792"/>
            <a:ext cx="375922" cy="5472462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rgbClr val="92D050"/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322719" y="2588036"/>
            <a:ext cx="2633770" cy="869143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3525333" y="2603507"/>
            <a:ext cx="2557789" cy="838200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৩০০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6635611" y="2547195"/>
            <a:ext cx="2663682" cy="838200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৩০০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296453" y="3928740"/>
            <a:ext cx="2633772" cy="1057509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3509560" y="4010551"/>
            <a:ext cx="2573562" cy="1057509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০০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6635611" y="4010551"/>
            <a:ext cx="2663682" cy="1057509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২৯৮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49752" y="5590960"/>
            <a:ext cx="2594375" cy="951414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পিপিপি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3567953" y="5590960"/>
            <a:ext cx="2515169" cy="951414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১৪৪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6694911" y="5662166"/>
            <a:ext cx="2515169" cy="951414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02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12" grpId="0" animBg="1"/>
      <p:bldP spid="13" grpId="0" animBg="1"/>
      <p:bldP spid="14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>
            <a:spLocks/>
          </p:cNvSpPr>
          <p:nvPr/>
        </p:nvSpPr>
        <p:spPr>
          <a:xfrm>
            <a:off x="532606" y="475456"/>
            <a:ext cx="85344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01751" y="4550267"/>
            <a:ext cx="7065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946769" y="2753440"/>
            <a:ext cx="59832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</a:rPr>
              <a:t>লিপি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</a:rPr>
              <a:t>আরা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</a:rPr>
              <a:t>লিপি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52" name="Rectangle 51"/>
          <p:cNvSpPr/>
          <p:nvPr/>
        </p:nvSpPr>
        <p:spPr>
          <a:xfrm rot="10800000" flipV="1">
            <a:off x="1828006" y="3626937"/>
            <a:ext cx="410419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সহকারি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শিক্ষিকা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পল্লিবালা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উচ্চ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বিদ্যালয়,পল্লিবালা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207" y="2636337"/>
            <a:ext cx="2028463" cy="38100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532606" y="4315768"/>
            <a:ext cx="68976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 smtClean="0"/>
              <a:t>মোবাইল নম্বর</a:t>
            </a:r>
            <a:r>
              <a:rPr lang="en-US" dirty="0" smtClean="0"/>
              <a:t>:</a:t>
            </a:r>
            <a:r>
              <a:rPr lang="as-IN" dirty="0"/>
              <a:t>	০১৭৩৭১৪১২৭৫</a:t>
            </a:r>
          </a:p>
          <a:p>
            <a:r>
              <a:rPr lang="as-IN" dirty="0" smtClean="0"/>
              <a:t>ই-মেইল</a:t>
            </a:r>
            <a:r>
              <a:rPr lang="en-US" dirty="0"/>
              <a:t>:</a:t>
            </a:r>
            <a:r>
              <a:rPr lang="en-US" dirty="0" smtClean="0"/>
              <a:t>       </a:t>
            </a:r>
            <a:r>
              <a:rPr lang="as-IN" dirty="0"/>
              <a:t>	</a:t>
            </a:r>
            <a:r>
              <a:rPr lang="en-US" dirty="0"/>
              <a:t>lipiara2021@gmail.com</a:t>
            </a:r>
          </a:p>
          <a:p>
            <a:r>
              <a:rPr lang="as-IN" dirty="0" smtClean="0"/>
              <a:t>প্রতিষ্ঠান</a:t>
            </a:r>
            <a:r>
              <a:rPr lang="en-US" dirty="0" smtClean="0"/>
              <a:t>:  </a:t>
            </a:r>
            <a:r>
              <a:rPr lang="as-IN" dirty="0"/>
              <a:t>	</a:t>
            </a:r>
            <a:r>
              <a:rPr lang="en-US" dirty="0"/>
              <a:t>PALLIBALA GIRLS HIGH SCHOOL</a:t>
            </a:r>
          </a:p>
          <a:p>
            <a:r>
              <a:rPr lang="as-IN" u="sng" dirty="0" smtClean="0"/>
              <a:t>বর্তমান ঠিকানা</a:t>
            </a:r>
            <a:r>
              <a:rPr lang="en-US" u="sng" dirty="0" smtClean="0"/>
              <a:t>:-</a:t>
            </a:r>
            <a:r>
              <a:rPr lang="as-IN" dirty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s-IN" dirty="0" smtClean="0"/>
              <a:t>গ্রামঃ </a:t>
            </a:r>
            <a:r>
              <a:rPr lang="en-US" dirty="0" smtClean="0"/>
              <a:t>                        </a:t>
            </a:r>
            <a:r>
              <a:rPr lang="as-IN" dirty="0" smtClean="0"/>
              <a:t>ঈশ্বরপুর,ডাকঘরঃ </a:t>
            </a:r>
            <a:r>
              <a:rPr lang="as-IN" dirty="0"/>
              <a:t>মল্লিকপুর</a:t>
            </a:r>
            <a:r>
              <a:rPr lang="as-IN" dirty="0" smtClean="0"/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s-IN" dirty="0" smtClean="0"/>
              <a:t>উপজেলাঃ </a:t>
            </a:r>
            <a:r>
              <a:rPr lang="en-US" dirty="0" smtClean="0"/>
              <a:t>               </a:t>
            </a:r>
            <a:r>
              <a:rPr lang="as-IN" dirty="0" smtClean="0"/>
              <a:t>জয়পুরহাট,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s-IN" dirty="0" smtClean="0"/>
              <a:t>জেলাঃ </a:t>
            </a:r>
            <a:r>
              <a:rPr lang="en-US" dirty="0" smtClean="0"/>
              <a:t>                      </a:t>
            </a:r>
            <a:r>
              <a:rPr lang="as-IN" dirty="0" smtClean="0"/>
              <a:t>জয়পুরহাট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210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 flipH="1">
            <a:off x="3026677" y="484249"/>
            <a:ext cx="4000112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725" y="1361906"/>
            <a:ext cx="3839845" cy="2874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3" name="Group 32"/>
          <p:cNvGrpSpPr/>
          <p:nvPr/>
        </p:nvGrpSpPr>
        <p:grpSpPr>
          <a:xfrm>
            <a:off x="348731" y="1361418"/>
            <a:ext cx="8915400" cy="3588302"/>
            <a:chOff x="341310" y="1052529"/>
            <a:chExt cx="8915400" cy="3588302"/>
          </a:xfrm>
        </p:grpSpPr>
        <p:grpSp>
          <p:nvGrpSpPr>
            <p:cNvPr id="34" name="Group 33"/>
            <p:cNvGrpSpPr/>
            <p:nvPr/>
          </p:nvGrpSpPr>
          <p:grpSpPr>
            <a:xfrm>
              <a:off x="341310" y="4393958"/>
              <a:ext cx="8915400" cy="246873"/>
              <a:chOff x="186002" y="5767966"/>
              <a:chExt cx="8745504" cy="239976"/>
            </a:xfrm>
            <a:gradFill flip="none" rotWithShape="1">
              <a:gsLst>
                <a:gs pos="3000">
                  <a:srgbClr val="FFC000"/>
                </a:gs>
                <a:gs pos="33000">
                  <a:srgbClr val="B1785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p:grpSpPr>
          <p:grpSp>
            <p:nvGrpSpPr>
              <p:cNvPr id="53" name="Group 52"/>
              <p:cNvGrpSpPr/>
              <p:nvPr/>
            </p:nvGrpSpPr>
            <p:grpSpPr>
              <a:xfrm>
                <a:off x="186002" y="5771382"/>
                <a:ext cx="4303600" cy="236560"/>
                <a:chOff x="186002" y="5771382"/>
                <a:chExt cx="4303600" cy="236560"/>
              </a:xfrm>
              <a:grpFill/>
            </p:grpSpPr>
            <p:sp>
              <p:nvSpPr>
                <p:cNvPr id="56" name="Flowchart: Predefined Process 55"/>
                <p:cNvSpPr/>
                <p:nvPr/>
              </p:nvSpPr>
              <p:spPr>
                <a:xfrm>
                  <a:off x="186002" y="577138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FFC00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Flowchart: Predefined Process 56"/>
                <p:cNvSpPr/>
                <p:nvPr/>
              </p:nvSpPr>
              <p:spPr>
                <a:xfrm>
                  <a:off x="2386482" y="577934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92D05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4" name="Flowchart: Predefined Process 53"/>
              <p:cNvSpPr/>
              <p:nvPr/>
            </p:nvSpPr>
            <p:spPr>
              <a:xfrm>
                <a:off x="4600610" y="5773654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FFC00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Predefined Process 54"/>
              <p:cNvSpPr/>
              <p:nvPr/>
            </p:nvSpPr>
            <p:spPr>
              <a:xfrm>
                <a:off x="6828386" y="5767966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92D05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41310" y="1052529"/>
              <a:ext cx="6223026" cy="220655"/>
              <a:chOff x="-1625354" y="5771382"/>
              <a:chExt cx="8329084" cy="236560"/>
            </a:xfrm>
            <a:gradFill flip="none" rotWithShape="1">
              <a:gsLst>
                <a:gs pos="3000">
                  <a:srgbClr val="FFC000"/>
                </a:gs>
                <a:gs pos="33000">
                  <a:srgbClr val="B1785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p:grpSpPr>
          <p:grpSp>
            <p:nvGrpSpPr>
              <p:cNvPr id="48" name="Group 47"/>
              <p:cNvGrpSpPr/>
              <p:nvPr/>
            </p:nvGrpSpPr>
            <p:grpSpPr>
              <a:xfrm>
                <a:off x="-1625354" y="5771382"/>
                <a:ext cx="6114956" cy="236560"/>
                <a:chOff x="-1625354" y="5771382"/>
                <a:chExt cx="6114956" cy="236560"/>
              </a:xfrm>
              <a:grpFill/>
            </p:grpSpPr>
            <p:sp>
              <p:nvSpPr>
                <p:cNvPr id="51" name="Flowchart: Predefined Process 50"/>
                <p:cNvSpPr/>
                <p:nvPr/>
              </p:nvSpPr>
              <p:spPr>
                <a:xfrm>
                  <a:off x="-1625354" y="5771382"/>
                  <a:ext cx="3914477" cy="23656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FFC00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lowchart: Predefined Process 51"/>
                <p:cNvSpPr/>
                <p:nvPr/>
              </p:nvSpPr>
              <p:spPr>
                <a:xfrm>
                  <a:off x="2386482" y="577934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92D05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9" name="Flowchart: Predefined Process 48"/>
              <p:cNvSpPr/>
              <p:nvPr/>
            </p:nvSpPr>
            <p:spPr>
              <a:xfrm>
                <a:off x="4600610" y="5773654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FFC00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 rot="5400000">
              <a:off x="6530336" y="2707192"/>
              <a:ext cx="3162940" cy="233998"/>
              <a:chOff x="186002" y="5767966"/>
              <a:chExt cx="8745504" cy="239976"/>
            </a:xfrm>
            <a:gradFill flip="none" rotWithShape="1">
              <a:gsLst>
                <a:gs pos="3000">
                  <a:srgbClr val="FFC000"/>
                </a:gs>
                <a:gs pos="33000">
                  <a:srgbClr val="B1785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p:grpSpPr>
          <p:grpSp>
            <p:nvGrpSpPr>
              <p:cNvPr id="43" name="Group 42"/>
              <p:cNvGrpSpPr/>
              <p:nvPr/>
            </p:nvGrpSpPr>
            <p:grpSpPr>
              <a:xfrm>
                <a:off x="186002" y="5771382"/>
                <a:ext cx="4303600" cy="236560"/>
                <a:chOff x="186002" y="5771382"/>
                <a:chExt cx="4303600" cy="236560"/>
              </a:xfrm>
              <a:grpFill/>
            </p:grpSpPr>
            <p:sp>
              <p:nvSpPr>
                <p:cNvPr id="46" name="Flowchart: Predefined Process 45"/>
                <p:cNvSpPr/>
                <p:nvPr/>
              </p:nvSpPr>
              <p:spPr>
                <a:xfrm>
                  <a:off x="186002" y="577138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FFC00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lowchart: Predefined Process 46"/>
                <p:cNvSpPr/>
                <p:nvPr/>
              </p:nvSpPr>
              <p:spPr>
                <a:xfrm>
                  <a:off x="2386482" y="577934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92D05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" name="Flowchart: Predefined Process 43"/>
              <p:cNvSpPr/>
              <p:nvPr/>
            </p:nvSpPr>
            <p:spPr>
              <a:xfrm>
                <a:off x="4600610" y="5773654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FFC00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lowchart: Predefined Process 44"/>
              <p:cNvSpPr/>
              <p:nvPr/>
            </p:nvSpPr>
            <p:spPr>
              <a:xfrm>
                <a:off x="6828386" y="5767966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92D05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 rot="5400000">
              <a:off x="224716" y="2718581"/>
              <a:ext cx="3162940" cy="233998"/>
              <a:chOff x="186002" y="5767966"/>
              <a:chExt cx="8745504" cy="239976"/>
            </a:xfrm>
            <a:gradFill flip="none" rotWithShape="1">
              <a:gsLst>
                <a:gs pos="3000">
                  <a:srgbClr val="FFC000"/>
                </a:gs>
                <a:gs pos="33000">
                  <a:srgbClr val="B1785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p:grpSpPr>
          <p:grpSp>
            <p:nvGrpSpPr>
              <p:cNvPr id="38" name="Group 37"/>
              <p:cNvGrpSpPr/>
              <p:nvPr/>
            </p:nvGrpSpPr>
            <p:grpSpPr>
              <a:xfrm>
                <a:off x="186002" y="5771382"/>
                <a:ext cx="4303600" cy="236560"/>
                <a:chOff x="186002" y="5771382"/>
                <a:chExt cx="4303600" cy="236560"/>
              </a:xfrm>
              <a:grpFill/>
            </p:grpSpPr>
            <p:sp>
              <p:nvSpPr>
                <p:cNvPr id="41" name="Flowchart: Predefined Process 40"/>
                <p:cNvSpPr/>
                <p:nvPr/>
              </p:nvSpPr>
              <p:spPr>
                <a:xfrm>
                  <a:off x="186002" y="577138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FFC00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lowchart: Predefined Process 41"/>
                <p:cNvSpPr/>
                <p:nvPr/>
              </p:nvSpPr>
              <p:spPr>
                <a:xfrm>
                  <a:off x="2386482" y="577934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92D05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" name="Flowchart: Predefined Process 38"/>
              <p:cNvSpPr/>
              <p:nvPr/>
            </p:nvSpPr>
            <p:spPr>
              <a:xfrm>
                <a:off x="4600610" y="5773654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FFC00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lowchart: Predefined Process 39"/>
              <p:cNvSpPr/>
              <p:nvPr/>
            </p:nvSpPr>
            <p:spPr>
              <a:xfrm>
                <a:off x="6828386" y="5767966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92D05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Flowchart: Predefined Process 57"/>
          <p:cNvSpPr/>
          <p:nvPr/>
        </p:nvSpPr>
        <p:spPr>
          <a:xfrm>
            <a:off x="6690896" y="1356256"/>
            <a:ext cx="2599238" cy="223841"/>
          </a:xfrm>
          <a:prstGeom prst="flowChartPredefinedProcess">
            <a:avLst/>
          </a:prstGeom>
          <a:gradFill>
            <a:gsLst>
              <a:gs pos="45000">
                <a:srgbClr val="92D050"/>
              </a:gs>
              <a:gs pos="60000">
                <a:srgbClr val="B17852"/>
              </a:gs>
              <a:gs pos="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entagon 29"/>
          <p:cNvSpPr/>
          <p:nvPr/>
        </p:nvSpPr>
        <p:spPr>
          <a:xfrm flipH="1">
            <a:off x="285282" y="4618051"/>
            <a:ext cx="9004852" cy="2556366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সনদ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”।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১০টি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7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44" y="1377429"/>
            <a:ext cx="3548317" cy="2487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/>
          <a:stretch/>
        </p:blipFill>
        <p:spPr>
          <a:xfrm>
            <a:off x="5683222" y="1492110"/>
            <a:ext cx="3737350" cy="234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8"/>
          <a:stretch/>
        </p:blipFill>
        <p:spPr>
          <a:xfrm>
            <a:off x="257690" y="4520893"/>
            <a:ext cx="3718771" cy="2430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407" y="4342301"/>
            <a:ext cx="3611602" cy="2654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Pentagon 16"/>
          <p:cNvSpPr/>
          <p:nvPr/>
        </p:nvSpPr>
        <p:spPr>
          <a:xfrm flipH="1">
            <a:off x="1016185" y="378674"/>
            <a:ext cx="8001001" cy="785595"/>
          </a:xfrm>
          <a:prstGeom prst="homePlate">
            <a:avLst>
              <a:gd name="adj" fmla="val 3701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Pentagon 17"/>
          <p:cNvSpPr/>
          <p:nvPr/>
        </p:nvSpPr>
        <p:spPr>
          <a:xfrm flipH="1">
            <a:off x="991579" y="3677731"/>
            <a:ext cx="7999225" cy="711091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4218" y="6504458"/>
            <a:ext cx="181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১৯/৬/২০১৯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2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 flipH="1">
            <a:off x="227805" y="1496075"/>
            <a:ext cx="6019800" cy="572460"/>
          </a:xfrm>
          <a:prstGeom prst="homePlate">
            <a:avLst>
              <a:gd name="adj" fmla="val 3701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0588" y="2499632"/>
            <a:ext cx="8048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১৯৭০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প্রেক্ষাপট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;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6406" y="3538979"/>
            <a:ext cx="8542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১৯৭০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1813" y="4578326"/>
            <a:ext cx="833753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১৯৭০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2400" b="1" dirty="0" smtClean="0">
                <a:latin typeface="NikoshBAN" pitchFamily="2" charset="0"/>
                <a:cs typeface="NikoshBAN" pitchFamily="2" charset="0"/>
              </a:rPr>
            </a:b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b="1" dirty="0" smtClean="0">
                <a:latin typeface="NikoshBAN" pitchFamily="2" charset="0"/>
                <a:cs typeface="NikoshBAN" pitchFamily="2" charset="0"/>
              </a:rPr>
            </a:b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b="1" dirty="0" smtClean="0">
                <a:latin typeface="NikoshBAN" pitchFamily="2" charset="0"/>
                <a:cs typeface="NikoshBAN" pitchFamily="2" charset="0"/>
              </a:rPr>
            </a:b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   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 flipH="1">
            <a:off x="1897404" y="385732"/>
            <a:ext cx="6019800" cy="858690"/>
          </a:xfrm>
          <a:prstGeom prst="homePlate">
            <a:avLst>
              <a:gd name="adj" fmla="val 3701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u="sng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u="sng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898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306242" y="793321"/>
            <a:ext cx="1924533" cy="520789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19797" y="804355"/>
            <a:ext cx="760840" cy="520789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পাঞ্জাব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2347632" y="1446368"/>
            <a:ext cx="728631" cy="365715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308101" y="1378869"/>
            <a:ext cx="1922674" cy="430501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06241" y="1894228"/>
            <a:ext cx="1956574" cy="393441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পিপুলস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পার্টি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77658" y="284363"/>
            <a:ext cx="7023440" cy="419192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46915" y="301099"/>
            <a:ext cx="1883860" cy="385672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24396" y="2790484"/>
            <a:ext cx="1957967" cy="43106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পি.এম.এল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কনভেনশন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04007" y="3309370"/>
            <a:ext cx="1934548" cy="488903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জামিউত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উলেমা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05866" y="3904456"/>
            <a:ext cx="1971792" cy="430501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মারকাজি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জামিউতন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উলেমা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25630" y="4923049"/>
            <a:ext cx="1934950" cy="4292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জামায়েত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ইসলামী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04006" y="4437856"/>
            <a:ext cx="1956574" cy="393441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ন্যাশন্যাশ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পার্টি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22162" y="5454590"/>
            <a:ext cx="1960202" cy="338944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পি.এম.এল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কাউন্সিল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310232" y="5901555"/>
            <a:ext cx="1978761" cy="279132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পিডিপি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292271" y="6591690"/>
            <a:ext cx="1978761" cy="268558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স্বতন্ত্র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2347632" y="1903220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১১৩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2338145" y="2383785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347632" y="2862069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2322279" y="3372542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2347632" y="3892753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2338144" y="4412504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2347632" y="4936248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2347632" y="5476747"/>
            <a:ext cx="728631" cy="316788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2347632" y="5888803"/>
            <a:ext cx="728631" cy="291924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306445" y="2328475"/>
            <a:ext cx="1978761" cy="43106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পি.এম.এল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কাইয়ুম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2358658" y="6577210"/>
            <a:ext cx="728631" cy="313158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২৮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132152" y="804355"/>
            <a:ext cx="760840" cy="520789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159987" y="1446368"/>
            <a:ext cx="728631" cy="365715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159987" y="1903220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২৮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150500" y="2383785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159987" y="2862069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134634" y="3372542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159987" y="3892753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150499" y="4412504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3159987" y="4936248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3159987" y="5476747"/>
            <a:ext cx="728631" cy="316788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3159987" y="5888803"/>
            <a:ext cx="728631" cy="291924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3171013" y="6577210"/>
            <a:ext cx="728631" cy="313158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930447" y="789806"/>
            <a:ext cx="2034243" cy="520789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উত্তর-পশ্চিম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সীমান্ত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প্রদেশ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3958283" y="1431819"/>
            <a:ext cx="1948126" cy="365715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3958283" y="1888671"/>
            <a:ext cx="1948126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3948796" y="2369236"/>
            <a:ext cx="1948126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958283" y="2847520"/>
            <a:ext cx="1948126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3932930" y="3357993"/>
            <a:ext cx="1948126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3958283" y="3878204"/>
            <a:ext cx="1948126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3948795" y="4397955"/>
            <a:ext cx="1948126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13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3958283" y="4921699"/>
            <a:ext cx="1948126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3958283" y="5462198"/>
            <a:ext cx="1948126" cy="316788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3958283" y="5874254"/>
            <a:ext cx="1948126" cy="291924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3969309" y="6562661"/>
            <a:ext cx="1948126" cy="313158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6862545" y="804355"/>
            <a:ext cx="760840" cy="520789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6890380" y="1446368"/>
            <a:ext cx="728631" cy="365715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6890380" y="1903220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144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6880893" y="2383785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24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6890380" y="2862069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6865027" y="3372542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6890380" y="3892753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6880892" y="4412504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6890380" y="4936248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6890380" y="5476747"/>
            <a:ext cx="728631" cy="316788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6890380" y="5888803"/>
            <a:ext cx="728631" cy="291924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6901406" y="6577210"/>
            <a:ext cx="728631" cy="313158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53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7721251" y="768148"/>
            <a:ext cx="760840" cy="520789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7749086" y="1410161"/>
            <a:ext cx="728631" cy="365715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288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7749086" y="1867013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7739599" y="2347578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7749086" y="2825862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7723733" y="3336335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7749086" y="3856546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7739598" y="4376297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7749086" y="4900041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7749086" y="5440540"/>
            <a:ext cx="728631" cy="316788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7749086" y="5852596"/>
            <a:ext cx="728631" cy="291924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7760112" y="6541003"/>
            <a:ext cx="728631" cy="313158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8533606" y="768148"/>
            <a:ext cx="760840" cy="520789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সর্বমোট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8561441" y="1410161"/>
            <a:ext cx="728631" cy="365715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288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8561441" y="1867013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144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8551954" y="2347578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24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8561441" y="2825862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8536088" y="3336335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8561441" y="3856546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2" name="Rounded Rectangle 141"/>
          <p:cNvSpPr/>
          <p:nvPr/>
        </p:nvSpPr>
        <p:spPr>
          <a:xfrm>
            <a:off x="8551953" y="4376297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8561441" y="4900041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8561441" y="5440540"/>
            <a:ext cx="728631" cy="316788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8561441" y="5852596"/>
            <a:ext cx="728631" cy="291924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8572467" y="6541003"/>
            <a:ext cx="728631" cy="313158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৬০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9" name="Rounded Rectangle 158"/>
          <p:cNvSpPr/>
          <p:nvPr/>
        </p:nvSpPr>
        <p:spPr>
          <a:xfrm>
            <a:off x="6008649" y="782775"/>
            <a:ext cx="760840" cy="520789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বেলুচিস্তান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0" name="Rounded Rectangle 159"/>
          <p:cNvSpPr/>
          <p:nvPr/>
        </p:nvSpPr>
        <p:spPr>
          <a:xfrm>
            <a:off x="6036484" y="1424788"/>
            <a:ext cx="728631" cy="365715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1" name="Rounded Rectangle 160"/>
          <p:cNvSpPr/>
          <p:nvPr/>
        </p:nvSpPr>
        <p:spPr>
          <a:xfrm>
            <a:off x="6036484" y="1881640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2" name="Rounded Rectangle 161"/>
          <p:cNvSpPr/>
          <p:nvPr/>
        </p:nvSpPr>
        <p:spPr>
          <a:xfrm>
            <a:off x="6026997" y="2362205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3" name="Rounded Rectangle 162"/>
          <p:cNvSpPr/>
          <p:nvPr/>
        </p:nvSpPr>
        <p:spPr>
          <a:xfrm>
            <a:off x="6036484" y="2840489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4" name="Rounded Rectangle 163"/>
          <p:cNvSpPr/>
          <p:nvPr/>
        </p:nvSpPr>
        <p:spPr>
          <a:xfrm>
            <a:off x="6011131" y="3350962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5" name="Rounded Rectangle 164"/>
          <p:cNvSpPr/>
          <p:nvPr/>
        </p:nvSpPr>
        <p:spPr>
          <a:xfrm>
            <a:off x="6036484" y="3871173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6" name="Rounded Rectangle 165"/>
          <p:cNvSpPr/>
          <p:nvPr/>
        </p:nvSpPr>
        <p:spPr>
          <a:xfrm>
            <a:off x="6026996" y="4390924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7" name="Rounded Rectangle 166"/>
          <p:cNvSpPr/>
          <p:nvPr/>
        </p:nvSpPr>
        <p:spPr>
          <a:xfrm>
            <a:off x="6036484" y="4914668"/>
            <a:ext cx="728631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8" name="Rounded Rectangle 167"/>
          <p:cNvSpPr/>
          <p:nvPr/>
        </p:nvSpPr>
        <p:spPr>
          <a:xfrm>
            <a:off x="6036484" y="5455167"/>
            <a:ext cx="728631" cy="316788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9" name="Rounded Rectangle 168"/>
          <p:cNvSpPr/>
          <p:nvPr/>
        </p:nvSpPr>
        <p:spPr>
          <a:xfrm>
            <a:off x="6036484" y="5867223"/>
            <a:ext cx="728631" cy="291924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0" name="Rounded Rectangle 169"/>
          <p:cNvSpPr/>
          <p:nvPr/>
        </p:nvSpPr>
        <p:spPr>
          <a:xfrm>
            <a:off x="6047510" y="6555630"/>
            <a:ext cx="728631" cy="313158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1" name="Rounded Rectangle 170"/>
          <p:cNvSpPr/>
          <p:nvPr/>
        </p:nvSpPr>
        <p:spPr>
          <a:xfrm>
            <a:off x="309943" y="6270992"/>
            <a:ext cx="1978761" cy="291669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2" name="Rounded Rectangle 171"/>
          <p:cNvSpPr/>
          <p:nvPr/>
        </p:nvSpPr>
        <p:spPr>
          <a:xfrm>
            <a:off x="2343350" y="6229270"/>
            <a:ext cx="728631" cy="313158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3" name="Rounded Rectangle 172"/>
          <p:cNvSpPr/>
          <p:nvPr/>
        </p:nvSpPr>
        <p:spPr>
          <a:xfrm>
            <a:off x="3155705" y="6229270"/>
            <a:ext cx="728631" cy="313158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4" name="Rounded Rectangle 173"/>
          <p:cNvSpPr/>
          <p:nvPr/>
        </p:nvSpPr>
        <p:spPr>
          <a:xfrm>
            <a:off x="3954001" y="6214721"/>
            <a:ext cx="1948126" cy="313158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5" name="Rounded Rectangle 174"/>
          <p:cNvSpPr/>
          <p:nvPr/>
        </p:nvSpPr>
        <p:spPr>
          <a:xfrm>
            <a:off x="6886098" y="6229270"/>
            <a:ext cx="728631" cy="313158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6" name="Rounded Rectangle 175"/>
          <p:cNvSpPr/>
          <p:nvPr/>
        </p:nvSpPr>
        <p:spPr>
          <a:xfrm>
            <a:off x="7744804" y="6193063"/>
            <a:ext cx="728631" cy="313158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7" name="Rounded Rectangle 176"/>
          <p:cNvSpPr/>
          <p:nvPr/>
        </p:nvSpPr>
        <p:spPr>
          <a:xfrm>
            <a:off x="8557159" y="6193063"/>
            <a:ext cx="728631" cy="313158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8" name="Rounded Rectangle 177"/>
          <p:cNvSpPr/>
          <p:nvPr/>
        </p:nvSpPr>
        <p:spPr>
          <a:xfrm>
            <a:off x="6032202" y="6207690"/>
            <a:ext cx="728631" cy="313158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89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2" grpId="0" animBg="1"/>
      <p:bldP spid="63" grpId="0" animBg="1"/>
      <p:bldP spid="65" grpId="0" animBg="1"/>
      <p:bldP spid="21" grpId="0" animBg="1"/>
      <p:bldP spid="25" grpId="0" animBg="1"/>
      <p:bldP spid="27" grpId="0" animBg="1"/>
      <p:bldP spid="33" grpId="0" animBg="1"/>
      <p:bldP spid="42" grpId="0" animBg="1"/>
      <p:bldP spid="46" grpId="0" animBg="1"/>
      <p:bldP spid="47" grpId="0" animBg="1"/>
      <p:bldP spid="52" grpId="0" animBg="1"/>
      <p:bldP spid="59" grpId="0" animBg="1"/>
      <p:bldP spid="73" grpId="0" animBg="1"/>
      <p:bldP spid="74" grpId="0" animBg="1"/>
      <p:bldP spid="77" grpId="0" animBg="1"/>
      <p:bldP spid="79" grpId="0" animBg="1"/>
      <p:bldP spid="81" grpId="0" animBg="1"/>
      <p:bldP spid="83" grpId="0" animBg="1"/>
      <p:bldP spid="85" grpId="0" animBg="1"/>
      <p:bldP spid="87" grpId="0" animBg="1"/>
      <p:bldP spid="89" grpId="0" animBg="1"/>
      <p:bldP spid="91" grpId="0" animBg="1"/>
      <p:bldP spid="93" grpId="0" animBg="1"/>
      <p:bldP spid="95" grpId="0" animBg="1"/>
      <p:bldP spid="96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5" grpId="0" animBg="1"/>
      <p:bldP spid="104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2941219" y="301099"/>
            <a:ext cx="375922" cy="6562090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rgbClr val="92D050"/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06241" y="793321"/>
            <a:ext cx="2507995" cy="520789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28206" y="804355"/>
            <a:ext cx="1308983" cy="520789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%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26051" y="780256"/>
            <a:ext cx="1305621" cy="520789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71406" y="301099"/>
            <a:ext cx="375922" cy="6575155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rgbClr val="92D050"/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3451780" y="1388985"/>
            <a:ext cx="1253570" cy="365715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৩৮.৩%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308100" y="1378869"/>
            <a:ext cx="2532329" cy="430501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11070" y="791996"/>
            <a:ext cx="1310559" cy="520789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958737" y="780255"/>
            <a:ext cx="1312870" cy="520789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৩০০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06241" y="1894228"/>
            <a:ext cx="2509642" cy="393441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পিপুলস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পার্টি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444124" y="284363"/>
            <a:ext cx="2648560" cy="419192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621210" y="277852"/>
            <a:ext cx="2675055" cy="441201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চূড়ান্ত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46914" y="301099"/>
            <a:ext cx="2499965" cy="385672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24396" y="2790484"/>
            <a:ext cx="2538100" cy="43106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পি.এম.এল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কনভেনশন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04006" y="3309370"/>
            <a:ext cx="2507995" cy="488903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জামিউত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উলেমা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05865" y="3904456"/>
            <a:ext cx="2532329" cy="430501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মারকাজি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জামিউতন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উলেমা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25629" y="4923049"/>
            <a:ext cx="2499965" cy="4292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জামায়েত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ইসলামী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04006" y="4437856"/>
            <a:ext cx="2509642" cy="393441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ন্যাশন্যাশ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পার্টি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22161" y="5454589"/>
            <a:ext cx="2538100" cy="43106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পি.এম.এল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কাউন্সিল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323056" y="5961856"/>
            <a:ext cx="2538100" cy="43106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পিডিপি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288953" y="6445189"/>
            <a:ext cx="2538100" cy="43106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স্বতন্ত্র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4811070" y="1388985"/>
            <a:ext cx="1253570" cy="365715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১৬০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3451780" y="1770856"/>
            <a:ext cx="1253570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১৯.৫%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4811070" y="1770856"/>
            <a:ext cx="1253570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৮১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3437843" y="2310759"/>
            <a:ext cx="1253570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৪.৫%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4797133" y="2310759"/>
            <a:ext cx="1253570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3437843" y="2850662"/>
            <a:ext cx="1253570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৩.৩%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4797133" y="2850662"/>
            <a:ext cx="1253570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3437843" y="3385570"/>
            <a:ext cx="1253570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৪.০%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4797133" y="3385570"/>
            <a:ext cx="1253570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3428206" y="3929821"/>
            <a:ext cx="1253570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৪.০%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4787496" y="3929821"/>
            <a:ext cx="1253570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3414218" y="4471634"/>
            <a:ext cx="1253570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২.৩%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4773508" y="4471634"/>
            <a:ext cx="1253570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3414218" y="4982107"/>
            <a:ext cx="1253570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৬.০%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4773508" y="4982107"/>
            <a:ext cx="1253570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3414218" y="5504656"/>
            <a:ext cx="1253570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৬.০%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773508" y="5504656"/>
            <a:ext cx="1253570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3397241" y="6009028"/>
            <a:ext cx="1253570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২.৯%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4756531" y="6009028"/>
            <a:ext cx="1253570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306445" y="2328475"/>
            <a:ext cx="2538100" cy="43106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পি.এম.এল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কাইয়ুম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3414218" y="6479735"/>
            <a:ext cx="1253570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৭.১%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4773508" y="6479735"/>
            <a:ext cx="1253570" cy="402807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6646043" y="2219009"/>
            <a:ext cx="1498511" cy="520789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8196919" y="2219009"/>
            <a:ext cx="1091294" cy="520789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১৬০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6629437" y="3536067"/>
            <a:ext cx="1498511" cy="520789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পিপিপি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8180313" y="3536067"/>
            <a:ext cx="1091294" cy="520789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৮১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6621210" y="1634455"/>
            <a:ext cx="2675055" cy="441201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6629437" y="3025942"/>
            <a:ext cx="2675055" cy="441201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প্রতিদ্বন্দী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6644017" y="4332628"/>
            <a:ext cx="2675055" cy="2530561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সংখ্যাগরিষ্ঠতা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পেছনে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8535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12" grpId="0" animBg="1"/>
      <p:bldP spid="13" grpId="0" animBg="1"/>
      <p:bldP spid="14" grpId="0" animBg="1"/>
      <p:bldP spid="63" grpId="0" animBg="1"/>
      <p:bldP spid="65" grpId="0" animBg="1"/>
      <p:bldP spid="17" grpId="0" animBg="1"/>
      <p:bldP spid="18" grpId="0" animBg="1"/>
      <p:bldP spid="21" grpId="0" animBg="1"/>
      <p:bldP spid="25" grpId="0" animBg="1"/>
      <p:bldP spid="26" grpId="0" animBg="1"/>
      <p:bldP spid="27" grpId="0" animBg="1"/>
      <p:bldP spid="33" grpId="0" animBg="1"/>
      <p:bldP spid="42" grpId="0" animBg="1"/>
      <p:bldP spid="46" grpId="0" animBg="1"/>
      <p:bldP spid="47" grpId="0" animBg="1"/>
      <p:bldP spid="52" grpId="0" animBg="1"/>
      <p:bldP spid="59" grpId="0" animBg="1"/>
      <p:bldP spid="73" grpId="0" animBg="1"/>
      <p:bldP spid="74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437606" y="285294"/>
            <a:ext cx="5543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ইয়াহিয়া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 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98" y="1542256"/>
            <a:ext cx="7633818" cy="3976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Rectangle 26"/>
          <p:cNvSpPr/>
          <p:nvPr/>
        </p:nvSpPr>
        <p:spPr>
          <a:xfrm>
            <a:off x="347047" y="5681723"/>
            <a:ext cx="8763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বাঙালিদের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শান্ত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লক্ষ্যে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ইয়াহিয়া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১৯৭০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অঙ্গীকার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7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ntagon 21"/>
          <p:cNvSpPr/>
          <p:nvPr/>
        </p:nvSpPr>
        <p:spPr>
          <a:xfrm flipH="1">
            <a:off x="274598" y="620253"/>
            <a:ext cx="9067800" cy="653085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1970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সংসদ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80837" y="1448043"/>
            <a:ext cx="6515101" cy="4632081"/>
            <a:chOff x="913606" y="1313656"/>
            <a:chExt cx="6515101" cy="463208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606" y="1313656"/>
              <a:ext cx="4906169" cy="4632081"/>
            </a:xfrm>
            <a:prstGeom prst="rect">
              <a:avLst/>
            </a:prstGeom>
          </p:spPr>
        </p:pic>
        <p:sp>
          <p:nvSpPr>
            <p:cNvPr id="14" name="Freeform 13"/>
            <p:cNvSpPr/>
            <p:nvPr/>
          </p:nvSpPr>
          <p:spPr>
            <a:xfrm>
              <a:off x="4952206" y="2380456"/>
              <a:ext cx="2476501" cy="2503329"/>
            </a:xfrm>
            <a:custGeom>
              <a:avLst/>
              <a:gdLst>
                <a:gd name="connsiteX0" fmla="*/ 176981 w 1297858"/>
                <a:gd name="connsiteY0" fmla="*/ 280219 h 1032387"/>
                <a:gd name="connsiteX1" fmla="*/ 162232 w 1297858"/>
                <a:gd name="connsiteY1" fmla="*/ 206477 h 1032387"/>
                <a:gd name="connsiteX2" fmla="*/ 103239 w 1297858"/>
                <a:gd name="connsiteY2" fmla="*/ 191729 h 1032387"/>
                <a:gd name="connsiteX3" fmla="*/ 58993 w 1297858"/>
                <a:gd name="connsiteY3" fmla="*/ 176980 h 1032387"/>
                <a:gd name="connsiteX4" fmla="*/ 29497 w 1297858"/>
                <a:gd name="connsiteY4" fmla="*/ 132735 h 1032387"/>
                <a:gd name="connsiteX5" fmla="*/ 73742 w 1297858"/>
                <a:gd name="connsiteY5" fmla="*/ 117987 h 1032387"/>
                <a:gd name="connsiteX6" fmla="*/ 88490 w 1297858"/>
                <a:gd name="connsiteY6" fmla="*/ 73741 h 1032387"/>
                <a:gd name="connsiteX7" fmla="*/ 103239 w 1297858"/>
                <a:gd name="connsiteY7" fmla="*/ 0 h 1032387"/>
                <a:gd name="connsiteX8" fmla="*/ 206477 w 1297858"/>
                <a:gd name="connsiteY8" fmla="*/ 14748 h 1032387"/>
                <a:gd name="connsiteX9" fmla="*/ 250722 w 1297858"/>
                <a:gd name="connsiteY9" fmla="*/ 44245 h 1032387"/>
                <a:gd name="connsiteX10" fmla="*/ 294968 w 1297858"/>
                <a:gd name="connsiteY10" fmla="*/ 58993 h 1032387"/>
                <a:gd name="connsiteX11" fmla="*/ 471948 w 1297858"/>
                <a:gd name="connsiteY11" fmla="*/ 132735 h 1032387"/>
                <a:gd name="connsiteX12" fmla="*/ 516193 w 1297858"/>
                <a:gd name="connsiteY12" fmla="*/ 235974 h 1032387"/>
                <a:gd name="connsiteX13" fmla="*/ 560439 w 1297858"/>
                <a:gd name="connsiteY13" fmla="*/ 250722 h 1032387"/>
                <a:gd name="connsiteX14" fmla="*/ 1061884 w 1297858"/>
                <a:gd name="connsiteY14" fmla="*/ 265470 h 1032387"/>
                <a:gd name="connsiteX15" fmla="*/ 1165122 w 1297858"/>
                <a:gd name="connsiteY15" fmla="*/ 309716 h 1032387"/>
                <a:gd name="connsiteX16" fmla="*/ 1194619 w 1297858"/>
                <a:gd name="connsiteY16" fmla="*/ 353961 h 1032387"/>
                <a:gd name="connsiteX17" fmla="*/ 1150374 w 1297858"/>
                <a:gd name="connsiteY17" fmla="*/ 368709 h 1032387"/>
                <a:gd name="connsiteX18" fmla="*/ 1047135 w 1297858"/>
                <a:gd name="connsiteY18" fmla="*/ 398206 h 1032387"/>
                <a:gd name="connsiteX19" fmla="*/ 988142 w 1297858"/>
                <a:gd name="connsiteY19" fmla="*/ 427703 h 1032387"/>
                <a:gd name="connsiteX20" fmla="*/ 943897 w 1297858"/>
                <a:gd name="connsiteY20" fmla="*/ 457200 h 1032387"/>
                <a:gd name="connsiteX21" fmla="*/ 899651 w 1297858"/>
                <a:gd name="connsiteY21" fmla="*/ 516193 h 1032387"/>
                <a:gd name="connsiteX22" fmla="*/ 914400 w 1297858"/>
                <a:gd name="connsiteY22" fmla="*/ 619432 h 1032387"/>
                <a:gd name="connsiteX23" fmla="*/ 1002890 w 1297858"/>
                <a:gd name="connsiteY23" fmla="*/ 648929 h 1032387"/>
                <a:gd name="connsiteX24" fmla="*/ 1032387 w 1297858"/>
                <a:gd name="connsiteY24" fmla="*/ 604683 h 1032387"/>
                <a:gd name="connsiteX25" fmla="*/ 1135626 w 1297858"/>
                <a:gd name="connsiteY25" fmla="*/ 560438 h 1032387"/>
                <a:gd name="connsiteX26" fmla="*/ 1179871 w 1297858"/>
                <a:gd name="connsiteY26" fmla="*/ 589935 h 1032387"/>
                <a:gd name="connsiteX27" fmla="*/ 1194619 w 1297858"/>
                <a:gd name="connsiteY27" fmla="*/ 634180 h 1032387"/>
                <a:gd name="connsiteX28" fmla="*/ 1224116 w 1297858"/>
                <a:gd name="connsiteY28" fmla="*/ 678425 h 1032387"/>
                <a:gd name="connsiteX29" fmla="*/ 1268361 w 1297858"/>
                <a:gd name="connsiteY29" fmla="*/ 855406 h 1032387"/>
                <a:gd name="connsiteX30" fmla="*/ 1297858 w 1297858"/>
                <a:gd name="connsiteY30" fmla="*/ 899651 h 1032387"/>
                <a:gd name="connsiteX31" fmla="*/ 1224116 w 1297858"/>
                <a:gd name="connsiteY31" fmla="*/ 958645 h 1032387"/>
                <a:gd name="connsiteX32" fmla="*/ 1209368 w 1297858"/>
                <a:gd name="connsiteY32" fmla="*/ 1002890 h 1032387"/>
                <a:gd name="connsiteX33" fmla="*/ 1165122 w 1297858"/>
                <a:gd name="connsiteY33" fmla="*/ 1032387 h 1032387"/>
                <a:gd name="connsiteX34" fmla="*/ 1120877 w 1297858"/>
                <a:gd name="connsiteY34" fmla="*/ 973393 h 1032387"/>
                <a:gd name="connsiteX35" fmla="*/ 1061884 w 1297858"/>
                <a:gd name="connsiteY35" fmla="*/ 884903 h 1032387"/>
                <a:gd name="connsiteX36" fmla="*/ 1017639 w 1297858"/>
                <a:gd name="connsiteY36" fmla="*/ 870154 h 1032387"/>
                <a:gd name="connsiteX37" fmla="*/ 958645 w 1297858"/>
                <a:gd name="connsiteY37" fmla="*/ 781664 h 1032387"/>
                <a:gd name="connsiteX38" fmla="*/ 870155 w 1297858"/>
                <a:gd name="connsiteY38" fmla="*/ 752167 h 1032387"/>
                <a:gd name="connsiteX39" fmla="*/ 781664 w 1297858"/>
                <a:gd name="connsiteY39" fmla="*/ 766916 h 1032387"/>
                <a:gd name="connsiteX40" fmla="*/ 766916 w 1297858"/>
                <a:gd name="connsiteY40" fmla="*/ 825909 h 1032387"/>
                <a:gd name="connsiteX41" fmla="*/ 722671 w 1297858"/>
                <a:gd name="connsiteY41" fmla="*/ 855406 h 1032387"/>
                <a:gd name="connsiteX42" fmla="*/ 619432 w 1297858"/>
                <a:gd name="connsiteY42" fmla="*/ 840658 h 1032387"/>
                <a:gd name="connsiteX43" fmla="*/ 530942 w 1297858"/>
                <a:gd name="connsiteY43" fmla="*/ 899651 h 1032387"/>
                <a:gd name="connsiteX44" fmla="*/ 353961 w 1297858"/>
                <a:gd name="connsiteY44" fmla="*/ 943896 h 1032387"/>
                <a:gd name="connsiteX45" fmla="*/ 280219 w 1297858"/>
                <a:gd name="connsiteY45" fmla="*/ 929148 h 1032387"/>
                <a:gd name="connsiteX46" fmla="*/ 265471 w 1297858"/>
                <a:gd name="connsiteY46" fmla="*/ 811161 h 1032387"/>
                <a:gd name="connsiteX47" fmla="*/ 206477 w 1297858"/>
                <a:gd name="connsiteY47" fmla="*/ 722670 h 1032387"/>
                <a:gd name="connsiteX48" fmla="*/ 191729 w 1297858"/>
                <a:gd name="connsiteY48" fmla="*/ 663677 h 1032387"/>
                <a:gd name="connsiteX49" fmla="*/ 176981 w 1297858"/>
                <a:gd name="connsiteY49" fmla="*/ 619432 h 1032387"/>
                <a:gd name="connsiteX50" fmla="*/ 162232 w 1297858"/>
                <a:gd name="connsiteY50" fmla="*/ 516193 h 1032387"/>
                <a:gd name="connsiteX51" fmla="*/ 117987 w 1297858"/>
                <a:gd name="connsiteY51" fmla="*/ 501445 h 1032387"/>
                <a:gd name="connsiteX52" fmla="*/ 14748 w 1297858"/>
                <a:gd name="connsiteY52" fmla="*/ 412954 h 1032387"/>
                <a:gd name="connsiteX53" fmla="*/ 0 w 1297858"/>
                <a:gd name="connsiteY53" fmla="*/ 368709 h 1032387"/>
                <a:gd name="connsiteX54" fmla="*/ 14748 w 1297858"/>
                <a:gd name="connsiteY54" fmla="*/ 324464 h 1032387"/>
                <a:gd name="connsiteX55" fmla="*/ 73742 w 1297858"/>
                <a:gd name="connsiteY55" fmla="*/ 309716 h 1032387"/>
                <a:gd name="connsiteX56" fmla="*/ 176981 w 1297858"/>
                <a:gd name="connsiteY56" fmla="*/ 280219 h 103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297858" h="1032387">
                  <a:moveTo>
                    <a:pt x="176981" y="280219"/>
                  </a:moveTo>
                  <a:cubicBezTo>
                    <a:pt x="191729" y="263012"/>
                    <a:pt x="178280" y="225734"/>
                    <a:pt x="162232" y="206477"/>
                  </a:cubicBezTo>
                  <a:cubicBezTo>
                    <a:pt x="149256" y="190906"/>
                    <a:pt x="122729" y="197297"/>
                    <a:pt x="103239" y="191729"/>
                  </a:cubicBezTo>
                  <a:cubicBezTo>
                    <a:pt x="88291" y="187458"/>
                    <a:pt x="73742" y="181896"/>
                    <a:pt x="58993" y="176980"/>
                  </a:cubicBezTo>
                  <a:cubicBezTo>
                    <a:pt x="49161" y="162232"/>
                    <a:pt x="25198" y="149931"/>
                    <a:pt x="29497" y="132735"/>
                  </a:cubicBezTo>
                  <a:cubicBezTo>
                    <a:pt x="33268" y="117653"/>
                    <a:pt x="62749" y="128980"/>
                    <a:pt x="73742" y="117987"/>
                  </a:cubicBezTo>
                  <a:cubicBezTo>
                    <a:pt x="84735" y="106994"/>
                    <a:pt x="84719" y="88823"/>
                    <a:pt x="88490" y="73741"/>
                  </a:cubicBezTo>
                  <a:cubicBezTo>
                    <a:pt x="94570" y="49422"/>
                    <a:pt x="98323" y="24580"/>
                    <a:pt x="103239" y="0"/>
                  </a:cubicBezTo>
                  <a:cubicBezTo>
                    <a:pt x="137652" y="4916"/>
                    <a:pt x="173181" y="4759"/>
                    <a:pt x="206477" y="14748"/>
                  </a:cubicBezTo>
                  <a:cubicBezTo>
                    <a:pt x="223455" y="19841"/>
                    <a:pt x="234868" y="36318"/>
                    <a:pt x="250722" y="44245"/>
                  </a:cubicBezTo>
                  <a:cubicBezTo>
                    <a:pt x="264627" y="51197"/>
                    <a:pt x="280219" y="54077"/>
                    <a:pt x="294968" y="58993"/>
                  </a:cubicBezTo>
                  <a:cubicBezTo>
                    <a:pt x="408339" y="134575"/>
                    <a:pt x="348490" y="112159"/>
                    <a:pt x="471948" y="132735"/>
                  </a:cubicBezTo>
                  <a:cubicBezTo>
                    <a:pt x="486696" y="167148"/>
                    <a:pt x="493729" y="206022"/>
                    <a:pt x="516193" y="235974"/>
                  </a:cubicBezTo>
                  <a:cubicBezTo>
                    <a:pt x="525521" y="248411"/>
                    <a:pt x="544915" y="249883"/>
                    <a:pt x="560439" y="250722"/>
                  </a:cubicBezTo>
                  <a:cubicBezTo>
                    <a:pt x="727416" y="259748"/>
                    <a:pt x="894736" y="260554"/>
                    <a:pt x="1061884" y="265470"/>
                  </a:cubicBezTo>
                  <a:cubicBezTo>
                    <a:pt x="1092621" y="275716"/>
                    <a:pt x="1140823" y="289467"/>
                    <a:pt x="1165122" y="309716"/>
                  </a:cubicBezTo>
                  <a:cubicBezTo>
                    <a:pt x="1178739" y="321064"/>
                    <a:pt x="1184787" y="339213"/>
                    <a:pt x="1194619" y="353961"/>
                  </a:cubicBezTo>
                  <a:cubicBezTo>
                    <a:pt x="1179871" y="358877"/>
                    <a:pt x="1165322" y="364438"/>
                    <a:pt x="1150374" y="368709"/>
                  </a:cubicBezTo>
                  <a:cubicBezTo>
                    <a:pt x="1112967" y="379397"/>
                    <a:pt x="1082487" y="383055"/>
                    <a:pt x="1047135" y="398206"/>
                  </a:cubicBezTo>
                  <a:cubicBezTo>
                    <a:pt x="1026927" y="406866"/>
                    <a:pt x="1007231" y="416795"/>
                    <a:pt x="988142" y="427703"/>
                  </a:cubicBezTo>
                  <a:cubicBezTo>
                    <a:pt x="972752" y="436497"/>
                    <a:pt x="956431" y="444666"/>
                    <a:pt x="943897" y="457200"/>
                  </a:cubicBezTo>
                  <a:cubicBezTo>
                    <a:pt x="926516" y="474581"/>
                    <a:pt x="914400" y="496529"/>
                    <a:pt x="899651" y="516193"/>
                  </a:cubicBezTo>
                  <a:cubicBezTo>
                    <a:pt x="904567" y="550606"/>
                    <a:pt x="893058" y="591992"/>
                    <a:pt x="914400" y="619432"/>
                  </a:cubicBezTo>
                  <a:cubicBezTo>
                    <a:pt x="933489" y="643975"/>
                    <a:pt x="1002890" y="648929"/>
                    <a:pt x="1002890" y="648929"/>
                  </a:cubicBezTo>
                  <a:cubicBezTo>
                    <a:pt x="1012722" y="634180"/>
                    <a:pt x="1019853" y="617217"/>
                    <a:pt x="1032387" y="604683"/>
                  </a:cubicBezTo>
                  <a:cubicBezTo>
                    <a:pt x="1066336" y="570734"/>
                    <a:pt x="1090497" y="571721"/>
                    <a:pt x="1135626" y="560438"/>
                  </a:cubicBezTo>
                  <a:cubicBezTo>
                    <a:pt x="1150374" y="570270"/>
                    <a:pt x="1168798" y="576094"/>
                    <a:pt x="1179871" y="589935"/>
                  </a:cubicBezTo>
                  <a:cubicBezTo>
                    <a:pt x="1189582" y="602074"/>
                    <a:pt x="1187667" y="620275"/>
                    <a:pt x="1194619" y="634180"/>
                  </a:cubicBezTo>
                  <a:cubicBezTo>
                    <a:pt x="1202546" y="650034"/>
                    <a:pt x="1214284" y="663677"/>
                    <a:pt x="1224116" y="678425"/>
                  </a:cubicBezTo>
                  <a:cubicBezTo>
                    <a:pt x="1231488" y="722658"/>
                    <a:pt x="1242391" y="816452"/>
                    <a:pt x="1268361" y="855406"/>
                  </a:cubicBezTo>
                  <a:lnTo>
                    <a:pt x="1297858" y="899651"/>
                  </a:lnTo>
                  <a:cubicBezTo>
                    <a:pt x="1262498" y="1005735"/>
                    <a:pt x="1316710" y="884569"/>
                    <a:pt x="1224116" y="958645"/>
                  </a:cubicBezTo>
                  <a:cubicBezTo>
                    <a:pt x="1211977" y="968357"/>
                    <a:pt x="1219080" y="990751"/>
                    <a:pt x="1209368" y="1002890"/>
                  </a:cubicBezTo>
                  <a:cubicBezTo>
                    <a:pt x="1198295" y="1016731"/>
                    <a:pt x="1179871" y="1022555"/>
                    <a:pt x="1165122" y="1032387"/>
                  </a:cubicBezTo>
                  <a:cubicBezTo>
                    <a:pt x="1150374" y="1012722"/>
                    <a:pt x="1134973" y="993530"/>
                    <a:pt x="1120877" y="973393"/>
                  </a:cubicBezTo>
                  <a:cubicBezTo>
                    <a:pt x="1100548" y="944351"/>
                    <a:pt x="1095515" y="896114"/>
                    <a:pt x="1061884" y="884903"/>
                  </a:cubicBezTo>
                  <a:lnTo>
                    <a:pt x="1017639" y="870154"/>
                  </a:lnTo>
                  <a:cubicBezTo>
                    <a:pt x="997974" y="840657"/>
                    <a:pt x="992276" y="792875"/>
                    <a:pt x="958645" y="781664"/>
                  </a:cubicBezTo>
                  <a:lnTo>
                    <a:pt x="870155" y="752167"/>
                  </a:lnTo>
                  <a:cubicBezTo>
                    <a:pt x="840658" y="757083"/>
                    <a:pt x="805998" y="749535"/>
                    <a:pt x="781664" y="766916"/>
                  </a:cubicBezTo>
                  <a:cubicBezTo>
                    <a:pt x="765170" y="778697"/>
                    <a:pt x="778159" y="809044"/>
                    <a:pt x="766916" y="825909"/>
                  </a:cubicBezTo>
                  <a:cubicBezTo>
                    <a:pt x="757084" y="840657"/>
                    <a:pt x="737419" y="845574"/>
                    <a:pt x="722671" y="855406"/>
                  </a:cubicBezTo>
                  <a:cubicBezTo>
                    <a:pt x="688258" y="850490"/>
                    <a:pt x="653304" y="832841"/>
                    <a:pt x="619432" y="840658"/>
                  </a:cubicBezTo>
                  <a:cubicBezTo>
                    <a:pt x="584889" y="848629"/>
                    <a:pt x="565548" y="891961"/>
                    <a:pt x="530942" y="899651"/>
                  </a:cubicBezTo>
                  <a:cubicBezTo>
                    <a:pt x="383030" y="932520"/>
                    <a:pt x="441205" y="914815"/>
                    <a:pt x="353961" y="943896"/>
                  </a:cubicBezTo>
                  <a:cubicBezTo>
                    <a:pt x="329380" y="938980"/>
                    <a:pt x="294124" y="950005"/>
                    <a:pt x="280219" y="929148"/>
                  </a:cubicBezTo>
                  <a:cubicBezTo>
                    <a:pt x="258233" y="896170"/>
                    <a:pt x="272561" y="850157"/>
                    <a:pt x="265471" y="811161"/>
                  </a:cubicBezTo>
                  <a:cubicBezTo>
                    <a:pt x="255985" y="758988"/>
                    <a:pt x="245804" y="761998"/>
                    <a:pt x="206477" y="722670"/>
                  </a:cubicBezTo>
                  <a:cubicBezTo>
                    <a:pt x="201561" y="703006"/>
                    <a:pt x="197297" y="683167"/>
                    <a:pt x="191729" y="663677"/>
                  </a:cubicBezTo>
                  <a:cubicBezTo>
                    <a:pt x="187458" y="648729"/>
                    <a:pt x="180030" y="634676"/>
                    <a:pt x="176981" y="619432"/>
                  </a:cubicBezTo>
                  <a:cubicBezTo>
                    <a:pt x="170163" y="585345"/>
                    <a:pt x="177778" y="547285"/>
                    <a:pt x="162232" y="516193"/>
                  </a:cubicBezTo>
                  <a:cubicBezTo>
                    <a:pt x="155280" y="502288"/>
                    <a:pt x="132735" y="506361"/>
                    <a:pt x="117987" y="501445"/>
                  </a:cubicBezTo>
                  <a:cubicBezTo>
                    <a:pt x="90723" y="480997"/>
                    <a:pt x="35292" y="443770"/>
                    <a:pt x="14748" y="412954"/>
                  </a:cubicBezTo>
                  <a:cubicBezTo>
                    <a:pt x="6125" y="400019"/>
                    <a:pt x="4916" y="383457"/>
                    <a:pt x="0" y="368709"/>
                  </a:cubicBezTo>
                  <a:cubicBezTo>
                    <a:pt x="4916" y="353961"/>
                    <a:pt x="2609" y="334175"/>
                    <a:pt x="14748" y="324464"/>
                  </a:cubicBezTo>
                  <a:cubicBezTo>
                    <a:pt x="30576" y="311802"/>
                    <a:pt x="53866" y="313691"/>
                    <a:pt x="73742" y="309716"/>
                  </a:cubicBezTo>
                  <a:cubicBezTo>
                    <a:pt x="159610" y="292542"/>
                    <a:pt x="162233" y="297426"/>
                    <a:pt x="176981" y="280219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358" y="3998236"/>
            <a:ext cx="3043342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54" y="1366995"/>
            <a:ext cx="3147495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06" y="1337649"/>
            <a:ext cx="8013916" cy="4897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1" name="Flowchart: Connector 30"/>
          <p:cNvSpPr/>
          <p:nvPr/>
        </p:nvSpPr>
        <p:spPr>
          <a:xfrm>
            <a:off x="3548088" y="4692173"/>
            <a:ext cx="2450098" cy="1474147"/>
          </a:xfrm>
          <a:prstGeom prst="flowChartConnector">
            <a:avLst/>
          </a:prstGeom>
          <a:solidFill>
            <a:srgbClr val="11AF7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50" dirty="0" smtClean="0">
                <a:ln w="2857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৩০০</a:t>
            </a:r>
            <a:endParaRPr lang="en-US" sz="5400" b="1" spc="50" dirty="0">
              <a:ln w="2857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Pentagon 32"/>
          <p:cNvSpPr/>
          <p:nvPr/>
        </p:nvSpPr>
        <p:spPr>
          <a:xfrm flipH="1">
            <a:off x="274598" y="6282696"/>
            <a:ext cx="9067800" cy="655067"/>
          </a:xfrm>
          <a:prstGeom prst="homePlate">
            <a:avLst>
              <a:gd name="adj" fmla="val 978"/>
            </a:avLst>
          </a:prstGeom>
          <a:solidFill>
            <a:srgbClr val="C00000"/>
          </a:solidFill>
          <a:ln w="5715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02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2" grpId="0"/>
      <p:bldP spid="31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3" r="3654"/>
          <a:stretch/>
        </p:blipFill>
        <p:spPr>
          <a:xfrm>
            <a:off x="3710971" y="1347491"/>
            <a:ext cx="2496647" cy="24065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Flowchart: Connector 14"/>
          <p:cNvSpPr/>
          <p:nvPr/>
        </p:nvSpPr>
        <p:spPr>
          <a:xfrm>
            <a:off x="3837293" y="1387166"/>
            <a:ext cx="2282247" cy="2211890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  <a:alpha val="55000"/>
                  <a:lumMod val="0"/>
                  <a:lumOff val="10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 ই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80247" y="2798232"/>
            <a:ext cx="4656031" cy="4114800"/>
            <a:chOff x="219975" y="2775214"/>
            <a:chExt cx="4814180" cy="41148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75" y="2775214"/>
              <a:ext cx="4738390" cy="4114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Flowchart: Connector 21"/>
            <p:cNvSpPr/>
            <p:nvPr/>
          </p:nvSpPr>
          <p:spPr>
            <a:xfrm>
              <a:off x="295766" y="2821780"/>
              <a:ext cx="4738389" cy="4024842"/>
            </a:xfrm>
            <a:prstGeom prst="flowChartConnector">
              <a:avLst/>
            </a:prstGeom>
            <a:solidFill>
              <a:srgbClr val="FBCC27">
                <a:alpha val="4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জাতীয়</a:t>
              </a:r>
              <a:r>
                <a:rPr lang="en-US" sz="4400" dirty="0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পরিষদ</a:t>
              </a:r>
              <a:r>
                <a:rPr lang="en-US" sz="4400" dirty="0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endParaRPr lang="en-US" sz="4400" dirty="0">
                <a:ln w="0"/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1" name="Flowchart: Connector 30"/>
          <p:cNvSpPr/>
          <p:nvPr/>
        </p:nvSpPr>
        <p:spPr>
          <a:xfrm>
            <a:off x="3818172" y="1387166"/>
            <a:ext cx="2282247" cy="2211890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  <a:alpha val="55000"/>
                  <a:lumMod val="0"/>
                  <a:lumOff val="10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 ই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959296" y="2905653"/>
            <a:ext cx="4366131" cy="3963987"/>
            <a:chOff x="4959296" y="2905653"/>
            <a:chExt cx="4366131" cy="396398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53" r="3654"/>
            <a:stretch/>
          </p:blipFill>
          <p:spPr>
            <a:xfrm>
              <a:off x="5553212" y="3252354"/>
              <a:ext cx="3285194" cy="316670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4" name="Flowchart: Connector 33"/>
            <p:cNvSpPr/>
            <p:nvPr/>
          </p:nvSpPr>
          <p:spPr>
            <a:xfrm>
              <a:off x="4959296" y="2905653"/>
              <a:ext cx="4366131" cy="3963987"/>
            </a:xfrm>
            <a:prstGeom prst="flowChartConnector">
              <a:avLst/>
            </a:prstGeom>
            <a:solidFill>
              <a:srgbClr val="FBCC27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প্রাদেশিক</a:t>
              </a:r>
              <a:r>
                <a:rPr lang="en-US" sz="4400" dirty="0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পরিষদ</a:t>
              </a:r>
              <a:r>
                <a:rPr lang="en-US" sz="4400" dirty="0" smtClean="0">
                  <a:ln w="0"/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80248" y="244971"/>
            <a:ext cx="9293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১৭ 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36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 animBg="1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12658</TotalTime>
  <Words>1121</Words>
  <Application>Microsoft Office PowerPoint</Application>
  <PresentationFormat>Custom</PresentationFormat>
  <Paragraphs>341</Paragraphs>
  <Slides>20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Nikosh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RAFID</dc:creator>
  <cp:lastModifiedBy>Minhaz kabir promise</cp:lastModifiedBy>
  <cp:revision>1610</cp:revision>
  <dcterms:created xsi:type="dcterms:W3CDTF">2006-08-16T00:00:00Z</dcterms:created>
  <dcterms:modified xsi:type="dcterms:W3CDTF">2020-02-01T17:08:40Z</dcterms:modified>
</cp:coreProperties>
</file>