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0" y="3341694"/>
            <a:ext cx="393700" cy="3465506"/>
            <a:chOff x="0" y="3341694"/>
            <a:chExt cx="393700" cy="3465506"/>
          </a:xfrm>
        </p:grpSpPr>
        <p:sp>
          <p:nvSpPr>
            <p:cNvPr id="17" name="5-Point Star 16"/>
            <p:cNvSpPr/>
            <p:nvPr userDrawn="1"/>
          </p:nvSpPr>
          <p:spPr>
            <a:xfrm>
              <a:off x="0" y="6413500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 userDrawn="1"/>
          </p:nvSpPr>
          <p:spPr>
            <a:xfrm>
              <a:off x="0" y="5873751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 userDrawn="1"/>
          </p:nvSpPr>
          <p:spPr>
            <a:xfrm>
              <a:off x="0" y="5356228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 userDrawn="1"/>
          </p:nvSpPr>
          <p:spPr>
            <a:xfrm>
              <a:off x="0" y="48387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 userDrawn="1"/>
          </p:nvSpPr>
          <p:spPr>
            <a:xfrm>
              <a:off x="0" y="43561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 userDrawn="1"/>
          </p:nvSpPr>
          <p:spPr>
            <a:xfrm>
              <a:off x="0" y="38623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 userDrawn="1"/>
          </p:nvSpPr>
          <p:spPr>
            <a:xfrm>
              <a:off x="0" y="33416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 userDrawn="1"/>
        </p:nvGrpSpPr>
        <p:grpSpPr>
          <a:xfrm>
            <a:off x="2438399" y="33346"/>
            <a:ext cx="9309099" cy="246852"/>
            <a:chOff x="2438399" y="33346"/>
            <a:chExt cx="9309099" cy="246852"/>
          </a:xfrm>
        </p:grpSpPr>
        <p:sp>
          <p:nvSpPr>
            <p:cNvPr id="33" name="Diamond 32"/>
            <p:cNvSpPr/>
            <p:nvPr userDrawn="1"/>
          </p:nvSpPr>
          <p:spPr>
            <a:xfrm>
              <a:off x="2438399" y="33346"/>
              <a:ext cx="1117600" cy="246852"/>
            </a:xfrm>
            <a:prstGeom prst="diamon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iamond 33"/>
            <p:cNvSpPr/>
            <p:nvPr userDrawn="1"/>
          </p:nvSpPr>
          <p:spPr>
            <a:xfrm>
              <a:off x="4083050" y="33346"/>
              <a:ext cx="1117600" cy="246852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iamond 34"/>
            <p:cNvSpPr/>
            <p:nvPr userDrawn="1"/>
          </p:nvSpPr>
          <p:spPr>
            <a:xfrm>
              <a:off x="5803900" y="33346"/>
              <a:ext cx="1117600" cy="246852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iamond 35"/>
            <p:cNvSpPr/>
            <p:nvPr userDrawn="1"/>
          </p:nvSpPr>
          <p:spPr>
            <a:xfrm>
              <a:off x="7369175" y="33346"/>
              <a:ext cx="1117600" cy="246852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iamond 36"/>
            <p:cNvSpPr/>
            <p:nvPr userDrawn="1"/>
          </p:nvSpPr>
          <p:spPr>
            <a:xfrm>
              <a:off x="9082086" y="33346"/>
              <a:ext cx="1117600" cy="246852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iamond 37"/>
            <p:cNvSpPr/>
            <p:nvPr userDrawn="1"/>
          </p:nvSpPr>
          <p:spPr>
            <a:xfrm>
              <a:off x="10629898" y="33346"/>
              <a:ext cx="1117600" cy="246852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393699" y="6571070"/>
            <a:ext cx="9309099" cy="246852"/>
            <a:chOff x="2438399" y="33346"/>
            <a:chExt cx="9309099" cy="246852"/>
          </a:xfrm>
        </p:grpSpPr>
        <p:sp>
          <p:nvSpPr>
            <p:cNvPr id="41" name="Diamond 40"/>
            <p:cNvSpPr/>
            <p:nvPr userDrawn="1"/>
          </p:nvSpPr>
          <p:spPr>
            <a:xfrm>
              <a:off x="2438399" y="33346"/>
              <a:ext cx="1117600" cy="246852"/>
            </a:xfrm>
            <a:prstGeom prst="diamon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iamond 41"/>
            <p:cNvSpPr/>
            <p:nvPr userDrawn="1"/>
          </p:nvSpPr>
          <p:spPr>
            <a:xfrm>
              <a:off x="4083050" y="33346"/>
              <a:ext cx="1117600" cy="246852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iamond 42"/>
            <p:cNvSpPr/>
            <p:nvPr userDrawn="1"/>
          </p:nvSpPr>
          <p:spPr>
            <a:xfrm>
              <a:off x="5803900" y="33346"/>
              <a:ext cx="1117600" cy="246852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iamond 43"/>
            <p:cNvSpPr/>
            <p:nvPr userDrawn="1"/>
          </p:nvSpPr>
          <p:spPr>
            <a:xfrm>
              <a:off x="7369175" y="33346"/>
              <a:ext cx="1117600" cy="246852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iamond 44"/>
            <p:cNvSpPr/>
            <p:nvPr userDrawn="1"/>
          </p:nvSpPr>
          <p:spPr>
            <a:xfrm>
              <a:off x="9082086" y="33346"/>
              <a:ext cx="1117600" cy="246852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iamond 45"/>
            <p:cNvSpPr/>
            <p:nvPr userDrawn="1"/>
          </p:nvSpPr>
          <p:spPr>
            <a:xfrm>
              <a:off x="10629898" y="33346"/>
              <a:ext cx="1117600" cy="246852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0" y="249246"/>
            <a:ext cx="1047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ষষ্ঠ-তথ্য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 userDrawn="1"/>
        </p:nvSpPr>
        <p:spPr>
          <a:xfrm>
            <a:off x="11359356" y="6446317"/>
            <a:ext cx="1047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ষষ্ঠ-তথ্য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3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5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AFA03-50BA-428C-A0C5-C7C7375F3CEC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CFE12B-D742-4CC2-9883-1653D72E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3341694"/>
            <a:ext cx="393700" cy="3465506"/>
            <a:chOff x="0" y="3341694"/>
            <a:chExt cx="393700" cy="3465506"/>
          </a:xfrm>
        </p:grpSpPr>
        <p:sp>
          <p:nvSpPr>
            <p:cNvPr id="8" name="5-Point Star 7"/>
            <p:cNvSpPr/>
            <p:nvPr userDrawn="1"/>
          </p:nvSpPr>
          <p:spPr>
            <a:xfrm>
              <a:off x="0" y="6413500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 userDrawn="1"/>
          </p:nvSpPr>
          <p:spPr>
            <a:xfrm>
              <a:off x="0" y="5873751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 userDrawn="1"/>
          </p:nvSpPr>
          <p:spPr>
            <a:xfrm>
              <a:off x="0" y="5356228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 userDrawn="1"/>
          </p:nvSpPr>
          <p:spPr>
            <a:xfrm>
              <a:off x="0" y="48387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 userDrawn="1"/>
          </p:nvSpPr>
          <p:spPr>
            <a:xfrm>
              <a:off x="0" y="43561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 userDrawn="1"/>
          </p:nvSpPr>
          <p:spPr>
            <a:xfrm>
              <a:off x="0" y="38623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 userDrawn="1"/>
          </p:nvSpPr>
          <p:spPr>
            <a:xfrm>
              <a:off x="0" y="33416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393699" y="6571070"/>
            <a:ext cx="9309099" cy="246852"/>
            <a:chOff x="2438399" y="33346"/>
            <a:chExt cx="9309099" cy="246852"/>
          </a:xfrm>
        </p:grpSpPr>
        <p:sp>
          <p:nvSpPr>
            <p:cNvPr id="16" name="Diamond 15"/>
            <p:cNvSpPr/>
            <p:nvPr userDrawn="1"/>
          </p:nvSpPr>
          <p:spPr>
            <a:xfrm>
              <a:off x="2438399" y="33346"/>
              <a:ext cx="1117600" cy="246852"/>
            </a:xfrm>
            <a:prstGeom prst="diamon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iamond 16"/>
            <p:cNvSpPr/>
            <p:nvPr userDrawn="1"/>
          </p:nvSpPr>
          <p:spPr>
            <a:xfrm>
              <a:off x="4083050" y="33346"/>
              <a:ext cx="1117600" cy="246852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iamond 17"/>
            <p:cNvSpPr/>
            <p:nvPr userDrawn="1"/>
          </p:nvSpPr>
          <p:spPr>
            <a:xfrm>
              <a:off x="5803900" y="33346"/>
              <a:ext cx="1117600" cy="246852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iamond 18"/>
            <p:cNvSpPr/>
            <p:nvPr userDrawn="1"/>
          </p:nvSpPr>
          <p:spPr>
            <a:xfrm>
              <a:off x="7369175" y="33346"/>
              <a:ext cx="1117600" cy="246852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iamond 19"/>
            <p:cNvSpPr/>
            <p:nvPr userDrawn="1"/>
          </p:nvSpPr>
          <p:spPr>
            <a:xfrm>
              <a:off x="9082086" y="33346"/>
              <a:ext cx="1117600" cy="246852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iamond 20"/>
            <p:cNvSpPr/>
            <p:nvPr userDrawn="1"/>
          </p:nvSpPr>
          <p:spPr>
            <a:xfrm>
              <a:off x="10629898" y="33346"/>
              <a:ext cx="1117600" cy="246852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0" y="249246"/>
            <a:ext cx="1047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ষষ্ঠ-তথ্য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1359356" y="6446317"/>
            <a:ext cx="1047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ষষ্ঠ-তথ্য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-2" y="-2"/>
            <a:ext cx="12192002" cy="6858002"/>
            <a:chOff x="-2" y="-2"/>
            <a:chExt cx="12192002" cy="6858002"/>
          </a:xfrm>
        </p:grpSpPr>
        <p:sp>
          <p:nvSpPr>
            <p:cNvPr id="25" name="Rectangle 24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 userDrawn="1"/>
          </p:nvGrpSpPr>
          <p:grpSpPr>
            <a:xfrm>
              <a:off x="-2" y="-2"/>
              <a:ext cx="2438401" cy="2438401"/>
              <a:chOff x="-2" y="-2"/>
              <a:chExt cx="2438401" cy="2438401"/>
            </a:xfrm>
          </p:grpSpPr>
          <p:sp>
            <p:nvSpPr>
              <p:cNvPr id="32" name="Right Triangle 31"/>
              <p:cNvSpPr/>
              <p:nvPr userDrawn="1"/>
            </p:nvSpPr>
            <p:spPr>
              <a:xfrm rot="5400000">
                <a:off x="-1" y="-1"/>
                <a:ext cx="2438400" cy="2438400"/>
              </a:xfrm>
              <a:prstGeom prst="rt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/>
              <p:cNvSpPr/>
              <p:nvPr userDrawn="1"/>
            </p:nvSpPr>
            <p:spPr>
              <a:xfrm rot="5400000">
                <a:off x="0" y="0"/>
                <a:ext cx="2095500" cy="2095500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ight Triangle 33"/>
              <p:cNvSpPr/>
              <p:nvPr userDrawn="1"/>
            </p:nvSpPr>
            <p:spPr>
              <a:xfrm rot="5400000">
                <a:off x="-2" y="-2"/>
                <a:ext cx="1651002" cy="1651002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ight Triangle 34"/>
              <p:cNvSpPr/>
              <p:nvPr userDrawn="1"/>
            </p:nvSpPr>
            <p:spPr>
              <a:xfrm rot="5400000">
                <a:off x="1" y="0"/>
                <a:ext cx="1244599" cy="1244599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 userDrawn="1"/>
          </p:nvGrpSpPr>
          <p:grpSpPr>
            <a:xfrm rot="10800000">
              <a:off x="9753599" y="4419599"/>
              <a:ext cx="2438401" cy="2438401"/>
              <a:chOff x="-2" y="-2"/>
              <a:chExt cx="2438401" cy="2438401"/>
            </a:xfrm>
          </p:grpSpPr>
          <p:sp>
            <p:nvSpPr>
              <p:cNvPr id="28" name="Right Triangle 27"/>
              <p:cNvSpPr/>
              <p:nvPr userDrawn="1"/>
            </p:nvSpPr>
            <p:spPr>
              <a:xfrm rot="5400000">
                <a:off x="-1" y="-1"/>
                <a:ext cx="2438400" cy="2438400"/>
              </a:xfrm>
              <a:prstGeom prst="rt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Triangle 28"/>
              <p:cNvSpPr/>
              <p:nvPr userDrawn="1"/>
            </p:nvSpPr>
            <p:spPr>
              <a:xfrm rot="5400000">
                <a:off x="0" y="0"/>
                <a:ext cx="2095500" cy="2095500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ight Triangle 29"/>
              <p:cNvSpPr/>
              <p:nvPr userDrawn="1"/>
            </p:nvSpPr>
            <p:spPr>
              <a:xfrm rot="5400000">
                <a:off x="-2" y="-2"/>
                <a:ext cx="1651002" cy="1651002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ight Triangle 30"/>
              <p:cNvSpPr/>
              <p:nvPr userDrawn="1"/>
            </p:nvSpPr>
            <p:spPr>
              <a:xfrm rot="5400000">
                <a:off x="1" y="0"/>
                <a:ext cx="1244599" cy="1244599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 userDrawn="1"/>
        </p:nvGrpSpPr>
        <p:grpSpPr>
          <a:xfrm>
            <a:off x="114300" y="2681294"/>
            <a:ext cx="393700" cy="3465506"/>
            <a:chOff x="0" y="3341694"/>
            <a:chExt cx="393700" cy="3465506"/>
          </a:xfrm>
        </p:grpSpPr>
        <p:sp>
          <p:nvSpPr>
            <p:cNvPr id="37" name="5-Point Star 36"/>
            <p:cNvSpPr/>
            <p:nvPr userDrawn="1"/>
          </p:nvSpPr>
          <p:spPr>
            <a:xfrm>
              <a:off x="0" y="6413500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 userDrawn="1"/>
          </p:nvSpPr>
          <p:spPr>
            <a:xfrm>
              <a:off x="0" y="5873751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 userDrawn="1"/>
          </p:nvSpPr>
          <p:spPr>
            <a:xfrm>
              <a:off x="0" y="5356228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 userDrawn="1"/>
          </p:nvSpPr>
          <p:spPr>
            <a:xfrm>
              <a:off x="0" y="48387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 userDrawn="1"/>
          </p:nvSpPr>
          <p:spPr>
            <a:xfrm>
              <a:off x="0" y="43561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5-Point Star 41"/>
            <p:cNvSpPr/>
            <p:nvPr userDrawn="1"/>
          </p:nvSpPr>
          <p:spPr>
            <a:xfrm>
              <a:off x="0" y="38623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5-Point Star 42"/>
            <p:cNvSpPr/>
            <p:nvPr userDrawn="1"/>
          </p:nvSpPr>
          <p:spPr>
            <a:xfrm>
              <a:off x="0" y="33416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11760199" y="591348"/>
            <a:ext cx="393700" cy="3465506"/>
            <a:chOff x="0" y="3341694"/>
            <a:chExt cx="393700" cy="3465506"/>
          </a:xfrm>
        </p:grpSpPr>
        <p:sp>
          <p:nvSpPr>
            <p:cNvPr id="45" name="5-Point Star 44"/>
            <p:cNvSpPr/>
            <p:nvPr userDrawn="1"/>
          </p:nvSpPr>
          <p:spPr>
            <a:xfrm>
              <a:off x="0" y="6413500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/>
            <p:cNvSpPr/>
            <p:nvPr userDrawn="1"/>
          </p:nvSpPr>
          <p:spPr>
            <a:xfrm>
              <a:off x="0" y="5873751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 userDrawn="1"/>
          </p:nvSpPr>
          <p:spPr>
            <a:xfrm>
              <a:off x="0" y="5356228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5-Point Star 47"/>
            <p:cNvSpPr/>
            <p:nvPr userDrawn="1"/>
          </p:nvSpPr>
          <p:spPr>
            <a:xfrm>
              <a:off x="0" y="48387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5-Point Star 48"/>
            <p:cNvSpPr/>
            <p:nvPr userDrawn="1"/>
          </p:nvSpPr>
          <p:spPr>
            <a:xfrm>
              <a:off x="0" y="4356105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5-Point Star 49"/>
            <p:cNvSpPr/>
            <p:nvPr userDrawn="1"/>
          </p:nvSpPr>
          <p:spPr>
            <a:xfrm>
              <a:off x="0" y="38623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-Point Star 50"/>
            <p:cNvSpPr/>
            <p:nvPr userDrawn="1"/>
          </p:nvSpPr>
          <p:spPr>
            <a:xfrm>
              <a:off x="0" y="3341694"/>
              <a:ext cx="393700" cy="393700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 userDrawn="1"/>
        </p:nvGrpSpPr>
        <p:grpSpPr>
          <a:xfrm>
            <a:off x="2324099" y="109546"/>
            <a:ext cx="9309099" cy="246852"/>
            <a:chOff x="2438399" y="33346"/>
            <a:chExt cx="9309099" cy="246852"/>
          </a:xfrm>
        </p:grpSpPr>
        <p:sp>
          <p:nvSpPr>
            <p:cNvPr id="53" name="Diamond 52"/>
            <p:cNvSpPr/>
            <p:nvPr userDrawn="1"/>
          </p:nvSpPr>
          <p:spPr>
            <a:xfrm>
              <a:off x="2438399" y="33346"/>
              <a:ext cx="1117600" cy="246852"/>
            </a:xfrm>
            <a:prstGeom prst="diamon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Diamond 53"/>
            <p:cNvSpPr/>
            <p:nvPr userDrawn="1"/>
          </p:nvSpPr>
          <p:spPr>
            <a:xfrm>
              <a:off x="4083050" y="33346"/>
              <a:ext cx="1117600" cy="246852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Diamond 54"/>
            <p:cNvSpPr/>
            <p:nvPr userDrawn="1"/>
          </p:nvSpPr>
          <p:spPr>
            <a:xfrm>
              <a:off x="5803900" y="33346"/>
              <a:ext cx="1117600" cy="246852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iamond 55"/>
            <p:cNvSpPr/>
            <p:nvPr userDrawn="1"/>
          </p:nvSpPr>
          <p:spPr>
            <a:xfrm>
              <a:off x="7369175" y="33346"/>
              <a:ext cx="1117600" cy="246852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iamond 56"/>
            <p:cNvSpPr/>
            <p:nvPr userDrawn="1"/>
          </p:nvSpPr>
          <p:spPr>
            <a:xfrm>
              <a:off x="9082086" y="33346"/>
              <a:ext cx="1117600" cy="246852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Diamond 57"/>
            <p:cNvSpPr/>
            <p:nvPr userDrawn="1"/>
          </p:nvSpPr>
          <p:spPr>
            <a:xfrm>
              <a:off x="10629898" y="33346"/>
              <a:ext cx="1117600" cy="246852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431799" y="6507570"/>
            <a:ext cx="9309099" cy="246852"/>
            <a:chOff x="2438399" y="33346"/>
            <a:chExt cx="9309099" cy="246852"/>
          </a:xfrm>
        </p:grpSpPr>
        <p:sp>
          <p:nvSpPr>
            <p:cNvPr id="60" name="Diamond 59"/>
            <p:cNvSpPr/>
            <p:nvPr userDrawn="1"/>
          </p:nvSpPr>
          <p:spPr>
            <a:xfrm>
              <a:off x="2438399" y="33346"/>
              <a:ext cx="1117600" cy="246852"/>
            </a:xfrm>
            <a:prstGeom prst="diamon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Diamond 60"/>
            <p:cNvSpPr/>
            <p:nvPr userDrawn="1"/>
          </p:nvSpPr>
          <p:spPr>
            <a:xfrm>
              <a:off x="4083050" y="33346"/>
              <a:ext cx="1117600" cy="246852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Diamond 61"/>
            <p:cNvSpPr/>
            <p:nvPr userDrawn="1"/>
          </p:nvSpPr>
          <p:spPr>
            <a:xfrm>
              <a:off x="5803900" y="33346"/>
              <a:ext cx="1117600" cy="246852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Diamond 62"/>
            <p:cNvSpPr/>
            <p:nvPr userDrawn="1"/>
          </p:nvSpPr>
          <p:spPr>
            <a:xfrm>
              <a:off x="7369175" y="33346"/>
              <a:ext cx="1117600" cy="246852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Diamond 63"/>
            <p:cNvSpPr/>
            <p:nvPr userDrawn="1"/>
          </p:nvSpPr>
          <p:spPr>
            <a:xfrm>
              <a:off x="9082086" y="33346"/>
              <a:ext cx="1117600" cy="246852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iamond 64"/>
            <p:cNvSpPr/>
            <p:nvPr userDrawn="1"/>
          </p:nvSpPr>
          <p:spPr>
            <a:xfrm>
              <a:off x="10629898" y="33346"/>
              <a:ext cx="1117600" cy="246852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63500" y="147646"/>
            <a:ext cx="10477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ষষ্ঠ-তথ্য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66705" y="4364925"/>
            <a:ext cx="4816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</a:t>
            </a:r>
            <a:r>
              <a:rPr lang="en-US" sz="6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80" y="1052952"/>
            <a:ext cx="8228398" cy="54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072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-0.40872 0.15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43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3606082" y="1056067"/>
            <a:ext cx="6581105" cy="5383368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 কি?</a:t>
            </a:r>
          </a:p>
          <a:p>
            <a:pPr algn="ctr"/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প্রযুক্তিঃ </a:t>
            </a:r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দেওয়া-নেওয়া কিংবা সংরক্ষণ করার যে প্রযুক্তি তাই হলো তথ্য প্রযুক্তি। 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746974" y="321971"/>
            <a:ext cx="3451538" cy="1468192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 নিইঃ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2112135" y="682580"/>
            <a:ext cx="8448541" cy="1210614"/>
          </a:xfrm>
          <a:prstGeom prst="ribbon2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31831" y="2859110"/>
            <a:ext cx="8731876" cy="24727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ব্যবহার হয় এমন কয়েকটি প্রযুক্তির নাম লেখ।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916093" y="3359171"/>
            <a:ext cx="5318060" cy="78561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প্রযুক্তির কিছু যন্ত্র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80" y="381938"/>
            <a:ext cx="2143125" cy="21431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80" y="4603593"/>
            <a:ext cx="2143125" cy="2143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453" y="2247027"/>
            <a:ext cx="1524000" cy="3009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2" y="3228773"/>
            <a:ext cx="2857500" cy="1600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8599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Right Arrow 6"/>
          <p:cNvSpPr/>
          <p:nvPr/>
        </p:nvSpPr>
        <p:spPr>
          <a:xfrm>
            <a:off x="656822" y="1294326"/>
            <a:ext cx="2421228" cy="4926170"/>
          </a:xfrm>
          <a:prstGeom prst="curved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090930" y="785611"/>
            <a:ext cx="6336405" cy="708338"/>
          </a:xfrm>
          <a:prstGeom prst="flowChartTerminator">
            <a:avLst/>
          </a:prstGeom>
          <a:solidFill>
            <a:schemeClr val="bg2"/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নিজেকে যাচাই করি?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1043188" y="1300766"/>
            <a:ext cx="2047741" cy="3245476"/>
          </a:xfrm>
          <a:prstGeom prst="curved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1429554" y="1287887"/>
            <a:ext cx="1661375" cy="1828800"/>
          </a:xfrm>
          <a:prstGeom prst="curv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9717" y="2408801"/>
            <a:ext cx="5394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 কোন ধরনের প্রযুক্তি?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614142" y="2408801"/>
            <a:ext cx="2938207" cy="7212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0929" y="3487856"/>
            <a:ext cx="50642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পরিক্ষার ফলাফল জানতে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প্রযুক্তি ব্যবহার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614142" y="3513614"/>
            <a:ext cx="2938207" cy="7212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0929" y="5317560"/>
            <a:ext cx="6481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খবর জানতে কোন প্রযুক্তি সাহায্য করে?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427335" y="5304229"/>
            <a:ext cx="2298556" cy="7212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4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653049" y="502277"/>
            <a:ext cx="7263684" cy="1120462"/>
          </a:xfrm>
          <a:prstGeom prst="plaqu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1622737" y="2395472"/>
            <a:ext cx="8834907" cy="3374265"/>
          </a:xfrm>
          <a:prstGeom prst="teardrop">
            <a:avLst>
              <a:gd name="adj" fmla="val 6746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পাঠে কোন কোন তথ্য প্রযুক্তির যন্ত্রপাতি দেখানো হয়েছে? তার তালিকা তৈরি কর।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1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Right Arrow 3"/>
          <p:cNvSpPr/>
          <p:nvPr/>
        </p:nvSpPr>
        <p:spPr>
          <a:xfrm>
            <a:off x="656822" y="1294326"/>
            <a:ext cx="2421228" cy="4926170"/>
          </a:xfrm>
          <a:prstGeom prst="curved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1043188" y="1300766"/>
            <a:ext cx="2047741" cy="3245476"/>
          </a:xfrm>
          <a:prstGeom prst="curvedRightArrow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1429554" y="1287887"/>
            <a:ext cx="1661375" cy="1828800"/>
          </a:xfrm>
          <a:prstGeom prst="curv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Delay 7"/>
          <p:cNvSpPr/>
          <p:nvPr/>
        </p:nvSpPr>
        <p:spPr>
          <a:xfrm>
            <a:off x="3090928" y="643944"/>
            <a:ext cx="7379595" cy="1275008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মুল্যায়ন!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90928" y="1931831"/>
            <a:ext cx="4809824" cy="1743075"/>
            <a:chOff x="3090928" y="1931831"/>
            <a:chExt cx="4809824" cy="17430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090928" y="1931831"/>
              <a:ext cx="1935319" cy="17430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5026247" y="2480202"/>
              <a:ext cx="28745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এটা কোন প্রযুক্তি? </a:t>
              </a:r>
              <a:endPara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Diamond 4"/>
          <p:cNvSpPr/>
          <p:nvPr/>
        </p:nvSpPr>
        <p:spPr>
          <a:xfrm>
            <a:off x="8345511" y="2362775"/>
            <a:ext cx="3374265" cy="8811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0928" y="3826341"/>
            <a:ext cx="6612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আবহাওয়ার খবর জানতে কোনটি দরকার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848949" y="3814326"/>
            <a:ext cx="2076888" cy="7199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রেডিও!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3808" y="5344732"/>
            <a:ext cx="6091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খোঁজার জন্য কি ব্যবহার করতে হয়?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Preparation 11"/>
          <p:cNvSpPr/>
          <p:nvPr/>
        </p:nvSpPr>
        <p:spPr>
          <a:xfrm>
            <a:off x="9375820" y="5307288"/>
            <a:ext cx="2343956" cy="721217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2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 animBg="1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888643" y="1738648"/>
            <a:ext cx="4533363" cy="3258355"/>
            <a:chOff x="1841679" y="1275008"/>
            <a:chExt cx="4533363" cy="3258355"/>
          </a:xfrm>
        </p:grpSpPr>
        <p:sp>
          <p:nvSpPr>
            <p:cNvPr id="5" name="Rectangle 4"/>
            <p:cNvSpPr/>
            <p:nvPr/>
          </p:nvSpPr>
          <p:spPr>
            <a:xfrm>
              <a:off x="2459863" y="2009104"/>
              <a:ext cx="3464420" cy="230531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31843" y="2807597"/>
              <a:ext cx="875763" cy="154546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76530" y="4314423"/>
              <a:ext cx="4031087" cy="2189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5400000">
              <a:off x="3197184" y="3300215"/>
              <a:ext cx="1455310" cy="521590"/>
            </a:xfrm>
            <a:prstGeom prst="trapezoid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03823" y="3052293"/>
              <a:ext cx="875763" cy="9787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56466" y="3052293"/>
              <a:ext cx="875763" cy="97879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768958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81468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8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35639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48149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67089" y="3071613"/>
              <a:ext cx="0" cy="959474"/>
            </a:xfrm>
            <a:prstGeom prst="line">
              <a:avLst/>
            </a:prstGeom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>
              <a:off x="1841679" y="1275008"/>
              <a:ext cx="4533363" cy="73409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82603" y="3503054"/>
              <a:ext cx="103032" cy="180304"/>
            </a:xfrm>
            <a:prstGeom prst="ellipse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23494" y="5125792"/>
            <a:ext cx="4031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75042" y="2614411"/>
            <a:ext cx="4932609" cy="251138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টেলিভিশন, মোবাইল, ইন্টারনেট, রেডিও এর কাজ লেখ।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9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47 -0.38472 L 1.45833E-6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7" y="191911"/>
            <a:ext cx="6284889" cy="67795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22016" y="2658347"/>
            <a:ext cx="4019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ধন্যবাদ! </a:t>
            </a:r>
            <a:endParaRPr lang="en-US" sz="5400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14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23504" y="656823"/>
            <a:ext cx="6928834" cy="1519707"/>
          </a:xfrm>
          <a:prstGeom prst="ellipse">
            <a:avLst/>
          </a:prstGeom>
          <a:solidFill>
            <a:srgbClr val="FFFF00"/>
          </a:solidFill>
          <a:ln w="38100"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223493" y="2614411"/>
            <a:ext cx="6014434" cy="3361386"/>
          </a:xfrm>
          <a:prstGeom prst="homePlate">
            <a:avLst/>
          </a:prstGeom>
          <a:solidFill>
            <a:srgbClr val="00B050"/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(কম্পিউটার শিক্ষা)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 ইঞ্জিনিয়ারিং ইউনিভার্সিটি স্কুল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কুয়েট ক্যাম্পাস, কুয়েট, খুলনা।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020" y="2356834"/>
            <a:ext cx="3267154" cy="3329188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2939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2730321" y="463640"/>
            <a:ext cx="6220496" cy="1416676"/>
          </a:xfrm>
          <a:prstGeom prst="flowChartPunchedTape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78039" y="2253803"/>
            <a:ext cx="9465972" cy="396669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তথ্য প্রযুক্তি সম্পর্কে বলতে পারবে।</a:t>
            </a:r>
          </a:p>
          <a:p>
            <a:endParaRPr lang="bn-BD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তথ্য প্রযুক্তির যন্ত্রগুলো চিহ্নিত করতে পারবে।</a:t>
            </a:r>
          </a:p>
          <a:p>
            <a:endParaRPr lang="bn-BD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তথ্য প্রযুক্তি কোন কোন কাজে লাগে তা বলতে পারবে।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5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8306873" y="450761"/>
            <a:ext cx="3322750" cy="1133340"/>
          </a:xfrm>
          <a:prstGeom prst="cloudCallout">
            <a:avLst>
              <a:gd name="adj1" fmla="val -42926"/>
              <a:gd name="adj2" fmla="val 94318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 পারি কিনা?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90" y="1300766"/>
            <a:ext cx="6560834" cy="43659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8564451" y="4649273"/>
            <a:ext cx="2034862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0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60609" y="360608"/>
            <a:ext cx="2537138" cy="1571222"/>
          </a:xfrm>
          <a:prstGeom prst="wedgeEllipseCallout">
            <a:avLst>
              <a:gd name="adj1" fmla="val 45374"/>
              <a:gd name="adj2" fmla="val 58199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ভেবে বলি!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222" y="1474988"/>
            <a:ext cx="5400540" cy="4500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triped Right Arrow 2"/>
          <p:cNvSpPr/>
          <p:nvPr/>
        </p:nvSpPr>
        <p:spPr>
          <a:xfrm>
            <a:off x="888642" y="3593205"/>
            <a:ext cx="3232598" cy="2060263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2253803" y="669701"/>
            <a:ext cx="8461419" cy="1236372"/>
          </a:xfrm>
          <a:prstGeom prst="flowChartOnlineStorage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কী?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7" y="2153480"/>
            <a:ext cx="5726806" cy="4251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110765" y="3696236"/>
            <a:ext cx="2408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51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7279" y="2975020"/>
            <a:ext cx="10341735" cy="2318197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প্রযুক্তির ধারণা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1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6697014" y="476518"/>
            <a:ext cx="4945487" cy="1105241"/>
          </a:xfrm>
          <a:prstGeom prst="cloudCallout">
            <a:avLst>
              <a:gd name="adj1" fmla="val -24810"/>
              <a:gd name="adj2" fmla="val 7605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 পারি কিনা</a:t>
            </a:r>
            <a:r>
              <a:rPr lang="bn-BD" sz="44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722284" y="772728"/>
            <a:ext cx="5415568" cy="5415568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Block Arc 5"/>
          <p:cNvSpPr/>
          <p:nvPr/>
        </p:nvSpPr>
        <p:spPr>
          <a:xfrm>
            <a:off x="722284" y="811366"/>
            <a:ext cx="5415568" cy="5415568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Block Arc 6"/>
          <p:cNvSpPr/>
          <p:nvPr/>
        </p:nvSpPr>
        <p:spPr>
          <a:xfrm>
            <a:off x="1121534" y="914430"/>
            <a:ext cx="5415568" cy="5415568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Block Arc 7"/>
          <p:cNvSpPr/>
          <p:nvPr/>
        </p:nvSpPr>
        <p:spPr>
          <a:xfrm>
            <a:off x="1108654" y="759852"/>
            <a:ext cx="5415568" cy="5415568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880569" y="2647676"/>
            <a:ext cx="1768704" cy="1768704"/>
          </a:xfrm>
          <a:custGeom>
            <a:avLst/>
            <a:gdLst>
              <a:gd name="connsiteX0" fmla="*/ 0 w 1918890"/>
              <a:gd name="connsiteY0" fmla="*/ 959445 h 1918890"/>
              <a:gd name="connsiteX1" fmla="*/ 959445 w 1918890"/>
              <a:gd name="connsiteY1" fmla="*/ 0 h 1918890"/>
              <a:gd name="connsiteX2" fmla="*/ 1918890 w 1918890"/>
              <a:gd name="connsiteY2" fmla="*/ 959445 h 1918890"/>
              <a:gd name="connsiteX3" fmla="*/ 959445 w 1918890"/>
              <a:gd name="connsiteY3" fmla="*/ 1918890 h 1918890"/>
              <a:gd name="connsiteX4" fmla="*/ 0 w 1918890"/>
              <a:gd name="connsiteY4" fmla="*/ 959445 h 191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890" h="1918890">
                <a:moveTo>
                  <a:pt x="0" y="959445"/>
                </a:moveTo>
                <a:cubicBezTo>
                  <a:pt x="0" y="429558"/>
                  <a:pt x="429558" y="0"/>
                  <a:pt x="959445" y="0"/>
                </a:cubicBezTo>
                <a:cubicBezTo>
                  <a:pt x="1489332" y="0"/>
                  <a:pt x="1918890" y="429558"/>
                  <a:pt x="1918890" y="959445"/>
                </a:cubicBezTo>
                <a:cubicBezTo>
                  <a:pt x="1918890" y="1489332"/>
                  <a:pt x="1489332" y="1918890"/>
                  <a:pt x="959445" y="1918890"/>
                </a:cubicBezTo>
                <a:cubicBezTo>
                  <a:pt x="429558" y="1918890"/>
                  <a:pt x="0" y="1489332"/>
                  <a:pt x="0" y="95944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5625" tIns="335625" rIns="335625" bIns="335625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3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</a:t>
            </a:r>
            <a:endParaRPr lang="en-US" sz="43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38900" y="72818"/>
            <a:ext cx="2052044" cy="205204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810" tIns="234810" rIns="234810" bIns="23481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sp>
        <p:nvSpPr>
          <p:cNvPr id="11" name="Freeform 10"/>
          <p:cNvSpPr/>
          <p:nvPr/>
        </p:nvSpPr>
        <p:spPr>
          <a:xfrm>
            <a:off x="5353712" y="2596194"/>
            <a:ext cx="2052044" cy="205204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810" tIns="234810" rIns="234810" bIns="23481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sp>
        <p:nvSpPr>
          <p:cNvPr id="12" name="Freeform 11"/>
          <p:cNvSpPr/>
          <p:nvPr/>
        </p:nvSpPr>
        <p:spPr>
          <a:xfrm>
            <a:off x="2664175" y="4817520"/>
            <a:ext cx="2052044" cy="205204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810" tIns="234810" rIns="234810" bIns="23481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sp>
        <p:nvSpPr>
          <p:cNvPr id="13" name="Freeform 12"/>
          <p:cNvSpPr/>
          <p:nvPr/>
        </p:nvSpPr>
        <p:spPr>
          <a:xfrm>
            <a:off x="295054" y="2579418"/>
            <a:ext cx="2052044" cy="2052040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810" tIns="234810" rIns="234810" bIns="23481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</p:spTree>
    <p:extLst>
      <p:ext uri="{BB962C8B-B14F-4D97-AF65-F5344CB8AC3E}">
        <p14:creationId xmlns:p14="http://schemas.microsoft.com/office/powerpoint/2010/main" val="15428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656823" y="927279"/>
            <a:ext cx="2859109" cy="5344732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3065167" y="708338"/>
            <a:ext cx="7688688" cy="5563673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কি?</a:t>
            </a:r>
          </a:p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প্রযুক্তিঃ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হল </a:t>
            </a:r>
            <a:r>
              <a:rPr lang="as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প্রকৌশলের একটি আবশ্যিক ফলাফল।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936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220</Words>
  <Application>Microsoft Office PowerPoint</Application>
  <PresentationFormat>Widescreen</PresentationFormat>
  <Paragraphs>56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</dc:creator>
  <cp:lastModifiedBy>My Pc</cp:lastModifiedBy>
  <cp:revision>26</cp:revision>
  <dcterms:created xsi:type="dcterms:W3CDTF">2018-12-31T14:24:53Z</dcterms:created>
  <dcterms:modified xsi:type="dcterms:W3CDTF">2020-02-01T19:49:34Z</dcterms:modified>
</cp:coreProperties>
</file>