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3" r:id="rId4"/>
    <p:sldId id="265" r:id="rId5"/>
    <p:sldId id="264" r:id="rId6"/>
    <p:sldId id="266" r:id="rId7"/>
    <p:sldId id="268" r:id="rId8"/>
    <p:sldId id="267" r:id="rId9"/>
    <p:sldId id="276" r:id="rId10"/>
    <p:sldId id="26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322" autoAdjust="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97239A-FECE-4A4C-8B8D-2125DF59459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AB8827-CDE0-46AA-ADCC-E375F67BC8E0}">
      <dgm:prSet phldrT="[Text]"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বায়ু দূষণ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70AF6A-3245-4A17-B85D-AFB253104381}" type="parTrans" cxnId="{91D1A309-EA42-40A1-A72B-BDA566D2BF00}">
      <dgm:prSet/>
      <dgm:spPr/>
      <dgm:t>
        <a:bodyPr/>
        <a:lstStyle/>
        <a:p>
          <a:endParaRPr lang="en-US"/>
        </a:p>
      </dgm:t>
    </dgm:pt>
    <dgm:pt modelId="{D8C9E953-B131-4FA5-93B5-73C336E06CDE}" type="sibTrans" cxnId="{91D1A309-EA42-40A1-A72B-BDA566D2BF00}">
      <dgm:prSet/>
      <dgm:spPr/>
      <dgm:t>
        <a:bodyPr/>
        <a:lstStyle/>
        <a:p>
          <a:endParaRPr lang="en-US"/>
        </a:p>
      </dgm:t>
    </dgm:pt>
    <dgm:pt modelId="{987CC6C8-755E-4399-93FB-691FA05B5985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D1B5FC5-4C54-4F12-AE76-29F5B6210257}" type="parTrans" cxnId="{65364F26-1E4C-4546-B76B-EA25E8165A12}">
      <dgm:prSet/>
      <dgm:spPr/>
      <dgm:t>
        <a:bodyPr/>
        <a:lstStyle/>
        <a:p>
          <a:endParaRPr lang="en-US"/>
        </a:p>
      </dgm:t>
    </dgm:pt>
    <dgm:pt modelId="{7E4A1AA0-8CD7-4310-B37D-7BCC2925462B}" type="sibTrans" cxnId="{65364F26-1E4C-4546-B76B-EA25E8165A12}">
      <dgm:prSet/>
      <dgm:spPr/>
      <dgm:t>
        <a:bodyPr/>
        <a:lstStyle/>
        <a:p>
          <a:endParaRPr lang="en-US"/>
        </a:p>
      </dgm:t>
    </dgm:pt>
    <dgm:pt modelId="{E419472E-8B5A-46DA-87B3-F6A2F7A39909}">
      <dgm:prSet phldrT="[Text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0CFE1D8-66B4-40C5-BDD8-F3759FC07ED0}" type="parTrans" cxnId="{8D147053-57C3-4CA5-9720-F29C3CD46426}">
      <dgm:prSet/>
      <dgm:spPr/>
      <dgm:t>
        <a:bodyPr/>
        <a:lstStyle/>
        <a:p>
          <a:endParaRPr lang="en-US"/>
        </a:p>
      </dgm:t>
    </dgm:pt>
    <dgm:pt modelId="{C1602CD1-898E-4A2E-8FB8-DC4FBE30EA70}" type="sibTrans" cxnId="{8D147053-57C3-4CA5-9720-F29C3CD46426}">
      <dgm:prSet/>
      <dgm:spPr/>
      <dgm:t>
        <a:bodyPr/>
        <a:lstStyle/>
        <a:p>
          <a:endParaRPr lang="en-US"/>
        </a:p>
      </dgm:t>
    </dgm:pt>
    <dgm:pt modelId="{CA21C3C8-B38D-4104-B05E-3985E3CECD8D}">
      <dgm:prSet phldrT="[Text]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81A17DA-40CD-43C5-81EA-63557284C357}" type="parTrans" cxnId="{02B7E206-BD2A-46F1-BDA3-79F898A16BFD}">
      <dgm:prSet/>
      <dgm:spPr/>
      <dgm:t>
        <a:bodyPr/>
        <a:lstStyle/>
        <a:p>
          <a:endParaRPr lang="en-US"/>
        </a:p>
      </dgm:t>
    </dgm:pt>
    <dgm:pt modelId="{BD60183C-F79C-4AB0-99E6-2936A1134142}" type="sibTrans" cxnId="{02B7E206-BD2A-46F1-BDA3-79F898A16BFD}">
      <dgm:prSet/>
      <dgm:spPr/>
      <dgm:t>
        <a:bodyPr/>
        <a:lstStyle/>
        <a:p>
          <a:endParaRPr lang="en-US"/>
        </a:p>
      </dgm:t>
    </dgm:pt>
    <dgm:pt modelId="{3304DBFF-1F46-4352-842F-A78554B40B9B}">
      <dgm:prSet phldrT="[Text]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67240F9-2514-446C-ADD5-B51204E2FE4C}" type="parTrans" cxnId="{A4FF1A9E-17A6-4D4C-A6CC-7C9F4CFED20D}">
      <dgm:prSet/>
      <dgm:spPr/>
      <dgm:t>
        <a:bodyPr/>
        <a:lstStyle/>
        <a:p>
          <a:endParaRPr lang="en-US"/>
        </a:p>
      </dgm:t>
    </dgm:pt>
    <dgm:pt modelId="{D6E803FA-2DD8-4B0F-A154-7B3611E51319}" type="sibTrans" cxnId="{A4FF1A9E-17A6-4D4C-A6CC-7C9F4CFED20D}">
      <dgm:prSet/>
      <dgm:spPr/>
      <dgm:t>
        <a:bodyPr/>
        <a:lstStyle/>
        <a:p>
          <a:endParaRPr lang="en-US"/>
        </a:p>
      </dgm:t>
    </dgm:pt>
    <dgm:pt modelId="{5F9E55F6-2332-4B6B-8A9F-F8BFAC297F02}" type="pres">
      <dgm:prSet presAssocID="{AC97239A-FECE-4A4C-8B8D-2125DF59459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6F8EBC-D410-4F3D-87FB-718E01F806AC}" type="pres">
      <dgm:prSet presAssocID="{EBAB8827-CDE0-46AA-ADCC-E375F67BC8E0}" presName="centerShape" presStyleLbl="node0" presStyleIdx="0" presStyleCnt="1" custScaleX="88316" custLinFactNeighborX="-1038" custLinFactNeighborY="-4874"/>
      <dgm:spPr/>
      <dgm:t>
        <a:bodyPr/>
        <a:lstStyle/>
        <a:p>
          <a:endParaRPr lang="en-US"/>
        </a:p>
      </dgm:t>
    </dgm:pt>
    <dgm:pt modelId="{3DF8F3C4-098D-4B9D-9D5C-C01E18E60EF5}" type="pres">
      <dgm:prSet presAssocID="{8D1B5FC5-4C54-4F12-AE76-29F5B6210257}" presName="parTrans" presStyleLbl="sibTrans2D1" presStyleIdx="0" presStyleCnt="4" custScaleX="148417"/>
      <dgm:spPr/>
      <dgm:t>
        <a:bodyPr/>
        <a:lstStyle/>
        <a:p>
          <a:endParaRPr lang="en-US"/>
        </a:p>
      </dgm:t>
    </dgm:pt>
    <dgm:pt modelId="{794958CF-D0D8-43B0-98A7-090E0C0AF9E3}" type="pres">
      <dgm:prSet presAssocID="{8D1B5FC5-4C54-4F12-AE76-29F5B621025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1C3C063-1133-4AD8-A264-C9386DE0B1F3}" type="pres">
      <dgm:prSet presAssocID="{987CC6C8-755E-4399-93FB-691FA05B5985}" presName="node" presStyleLbl="node1" presStyleIdx="0" presStyleCnt="4" custRadScaleRad="92733" custRadScaleInc="2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66A68F-7925-40C0-81FE-0724C4720C91}" type="pres">
      <dgm:prSet presAssocID="{30CFE1D8-66B4-40C5-BDD8-F3759FC07ED0}" presName="parTrans" presStyleLbl="sibTrans2D1" presStyleIdx="1" presStyleCnt="4"/>
      <dgm:spPr/>
      <dgm:t>
        <a:bodyPr/>
        <a:lstStyle/>
        <a:p>
          <a:endParaRPr lang="en-US"/>
        </a:p>
      </dgm:t>
    </dgm:pt>
    <dgm:pt modelId="{461AD6AD-251A-4B6A-AA28-600F76457C1A}" type="pres">
      <dgm:prSet presAssocID="{30CFE1D8-66B4-40C5-BDD8-F3759FC07ED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0F4ACC5-6086-48D6-96E8-ADA29523DA7A}" type="pres">
      <dgm:prSet presAssocID="{E419472E-8B5A-46DA-87B3-F6A2F7A39909}" presName="node" presStyleLbl="node1" presStyleIdx="1" presStyleCnt="4" custRadScaleRad="83804" custRadScaleInc="-19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8546B-8FE3-4995-B0B8-6868B88CDCF8}" type="pres">
      <dgm:prSet presAssocID="{F81A17DA-40CD-43C5-81EA-63557284C357}" presName="parTrans" presStyleLbl="sibTrans2D1" presStyleIdx="2" presStyleCnt="4"/>
      <dgm:spPr/>
      <dgm:t>
        <a:bodyPr/>
        <a:lstStyle/>
        <a:p>
          <a:endParaRPr lang="en-US"/>
        </a:p>
      </dgm:t>
    </dgm:pt>
    <dgm:pt modelId="{0C5600C5-C366-463E-953A-1C7E2F7429C1}" type="pres">
      <dgm:prSet presAssocID="{F81A17DA-40CD-43C5-81EA-63557284C357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9B70F52-E52D-474F-80B3-32963795E36A}" type="pres">
      <dgm:prSet presAssocID="{CA21C3C8-B38D-4104-B05E-3985E3CECD8D}" presName="node" presStyleLbl="node1" presStyleIdx="2" presStyleCnt="4" custRadScaleRad="85779" custRadScaleInc="-2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88AF5-B9DE-4721-BF8B-E6A166D5FF86}" type="pres">
      <dgm:prSet presAssocID="{567240F9-2514-446C-ADD5-B51204E2FE4C}" presName="parTrans" presStyleLbl="sibTrans2D1" presStyleIdx="3" presStyleCnt="4"/>
      <dgm:spPr/>
      <dgm:t>
        <a:bodyPr/>
        <a:lstStyle/>
        <a:p>
          <a:endParaRPr lang="en-US"/>
        </a:p>
      </dgm:t>
    </dgm:pt>
    <dgm:pt modelId="{EAC4588F-749E-4AE4-808D-62618927AD90}" type="pres">
      <dgm:prSet presAssocID="{567240F9-2514-446C-ADD5-B51204E2FE4C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1E7C7F8-A1CC-4CBF-82D2-1BC94D60C14A}" type="pres">
      <dgm:prSet presAssocID="{3304DBFF-1F46-4352-842F-A78554B40B9B}" presName="node" presStyleLbl="node1" presStyleIdx="3" presStyleCnt="4" custRadScaleRad="86109" custRadScaleInc="19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30A8E7-2A14-498C-878C-715335719C46}" type="presOf" srcId="{F81A17DA-40CD-43C5-81EA-63557284C357}" destId="{0C5600C5-C366-463E-953A-1C7E2F7429C1}" srcOrd="1" destOrd="0" presId="urn:microsoft.com/office/officeart/2005/8/layout/radial5"/>
    <dgm:cxn modelId="{755C953D-18BD-44DE-B966-9799EF2D7385}" type="presOf" srcId="{E419472E-8B5A-46DA-87B3-F6A2F7A39909}" destId="{00F4ACC5-6086-48D6-96E8-ADA29523DA7A}" srcOrd="0" destOrd="0" presId="urn:microsoft.com/office/officeart/2005/8/layout/radial5"/>
    <dgm:cxn modelId="{49E5127C-05D0-461E-A9BF-75147E955178}" type="presOf" srcId="{567240F9-2514-446C-ADD5-B51204E2FE4C}" destId="{EAC4588F-749E-4AE4-808D-62618927AD90}" srcOrd="1" destOrd="0" presId="urn:microsoft.com/office/officeart/2005/8/layout/radial5"/>
    <dgm:cxn modelId="{4BC39BD9-9008-4A37-81E1-837C7D5550EF}" type="presOf" srcId="{AC97239A-FECE-4A4C-8B8D-2125DF59459A}" destId="{5F9E55F6-2332-4B6B-8A9F-F8BFAC297F02}" srcOrd="0" destOrd="0" presId="urn:microsoft.com/office/officeart/2005/8/layout/radial5"/>
    <dgm:cxn modelId="{909502BC-C5A9-4C9B-8841-DC629D80EAC2}" type="presOf" srcId="{567240F9-2514-446C-ADD5-B51204E2FE4C}" destId="{DBF88AF5-B9DE-4721-BF8B-E6A166D5FF86}" srcOrd="0" destOrd="0" presId="urn:microsoft.com/office/officeart/2005/8/layout/radial5"/>
    <dgm:cxn modelId="{104A2CC5-9899-40E0-81AF-7868A1BBADB1}" type="presOf" srcId="{EBAB8827-CDE0-46AA-ADCC-E375F67BC8E0}" destId="{C96F8EBC-D410-4F3D-87FB-718E01F806AC}" srcOrd="0" destOrd="0" presId="urn:microsoft.com/office/officeart/2005/8/layout/radial5"/>
    <dgm:cxn modelId="{CE38FD07-C91E-4DE1-A048-B117A1528137}" type="presOf" srcId="{3304DBFF-1F46-4352-842F-A78554B40B9B}" destId="{51E7C7F8-A1CC-4CBF-82D2-1BC94D60C14A}" srcOrd="0" destOrd="0" presId="urn:microsoft.com/office/officeart/2005/8/layout/radial5"/>
    <dgm:cxn modelId="{FC5A3922-D699-4C64-85C1-904A28D194FC}" type="presOf" srcId="{8D1B5FC5-4C54-4F12-AE76-29F5B6210257}" destId="{794958CF-D0D8-43B0-98A7-090E0C0AF9E3}" srcOrd="1" destOrd="0" presId="urn:microsoft.com/office/officeart/2005/8/layout/radial5"/>
    <dgm:cxn modelId="{0F6E8B42-895C-467D-B44E-BF74FA4A649F}" type="presOf" srcId="{8D1B5FC5-4C54-4F12-AE76-29F5B6210257}" destId="{3DF8F3C4-098D-4B9D-9D5C-C01E18E60EF5}" srcOrd="0" destOrd="0" presId="urn:microsoft.com/office/officeart/2005/8/layout/radial5"/>
    <dgm:cxn modelId="{91D1A309-EA42-40A1-A72B-BDA566D2BF00}" srcId="{AC97239A-FECE-4A4C-8B8D-2125DF59459A}" destId="{EBAB8827-CDE0-46AA-ADCC-E375F67BC8E0}" srcOrd="0" destOrd="0" parTransId="{AE70AF6A-3245-4A17-B85D-AFB253104381}" sibTransId="{D8C9E953-B131-4FA5-93B5-73C336E06CDE}"/>
    <dgm:cxn modelId="{A4FF1A9E-17A6-4D4C-A6CC-7C9F4CFED20D}" srcId="{EBAB8827-CDE0-46AA-ADCC-E375F67BC8E0}" destId="{3304DBFF-1F46-4352-842F-A78554B40B9B}" srcOrd="3" destOrd="0" parTransId="{567240F9-2514-446C-ADD5-B51204E2FE4C}" sibTransId="{D6E803FA-2DD8-4B0F-A154-7B3611E51319}"/>
    <dgm:cxn modelId="{65364F26-1E4C-4546-B76B-EA25E8165A12}" srcId="{EBAB8827-CDE0-46AA-ADCC-E375F67BC8E0}" destId="{987CC6C8-755E-4399-93FB-691FA05B5985}" srcOrd="0" destOrd="0" parTransId="{8D1B5FC5-4C54-4F12-AE76-29F5B6210257}" sibTransId="{7E4A1AA0-8CD7-4310-B37D-7BCC2925462B}"/>
    <dgm:cxn modelId="{8D147053-57C3-4CA5-9720-F29C3CD46426}" srcId="{EBAB8827-CDE0-46AA-ADCC-E375F67BC8E0}" destId="{E419472E-8B5A-46DA-87B3-F6A2F7A39909}" srcOrd="1" destOrd="0" parTransId="{30CFE1D8-66B4-40C5-BDD8-F3759FC07ED0}" sibTransId="{C1602CD1-898E-4A2E-8FB8-DC4FBE30EA70}"/>
    <dgm:cxn modelId="{9C131FFB-AB06-4F71-A215-CD732675F777}" type="presOf" srcId="{30CFE1D8-66B4-40C5-BDD8-F3759FC07ED0}" destId="{461AD6AD-251A-4B6A-AA28-600F76457C1A}" srcOrd="1" destOrd="0" presId="urn:microsoft.com/office/officeart/2005/8/layout/radial5"/>
    <dgm:cxn modelId="{D1C525FE-8D6E-4B05-9F56-7898916BBDD1}" type="presOf" srcId="{CA21C3C8-B38D-4104-B05E-3985E3CECD8D}" destId="{79B70F52-E52D-474F-80B3-32963795E36A}" srcOrd="0" destOrd="0" presId="urn:microsoft.com/office/officeart/2005/8/layout/radial5"/>
    <dgm:cxn modelId="{6A8402B9-8E94-455B-B3D9-A691CC7510E0}" type="presOf" srcId="{F81A17DA-40CD-43C5-81EA-63557284C357}" destId="{DC38546B-8FE3-4995-B0B8-6868B88CDCF8}" srcOrd="0" destOrd="0" presId="urn:microsoft.com/office/officeart/2005/8/layout/radial5"/>
    <dgm:cxn modelId="{C051B103-E97C-446E-BD87-0387CA3A89DD}" type="presOf" srcId="{30CFE1D8-66B4-40C5-BDD8-F3759FC07ED0}" destId="{A066A68F-7925-40C0-81FE-0724C4720C91}" srcOrd="0" destOrd="0" presId="urn:microsoft.com/office/officeart/2005/8/layout/radial5"/>
    <dgm:cxn modelId="{02B7E206-BD2A-46F1-BDA3-79F898A16BFD}" srcId="{EBAB8827-CDE0-46AA-ADCC-E375F67BC8E0}" destId="{CA21C3C8-B38D-4104-B05E-3985E3CECD8D}" srcOrd="2" destOrd="0" parTransId="{F81A17DA-40CD-43C5-81EA-63557284C357}" sibTransId="{BD60183C-F79C-4AB0-99E6-2936A1134142}"/>
    <dgm:cxn modelId="{887FACF8-10FC-424F-B251-92AD2BF46C23}" type="presOf" srcId="{987CC6C8-755E-4399-93FB-691FA05B5985}" destId="{41C3C063-1133-4AD8-A264-C9386DE0B1F3}" srcOrd="0" destOrd="0" presId="urn:microsoft.com/office/officeart/2005/8/layout/radial5"/>
    <dgm:cxn modelId="{46AEDD68-25F0-4D59-B484-44362D50F4BC}" type="presParOf" srcId="{5F9E55F6-2332-4B6B-8A9F-F8BFAC297F02}" destId="{C96F8EBC-D410-4F3D-87FB-718E01F806AC}" srcOrd="0" destOrd="0" presId="urn:microsoft.com/office/officeart/2005/8/layout/radial5"/>
    <dgm:cxn modelId="{31EFD3EB-7F31-406F-AD0B-B462BEF2121A}" type="presParOf" srcId="{5F9E55F6-2332-4B6B-8A9F-F8BFAC297F02}" destId="{3DF8F3C4-098D-4B9D-9D5C-C01E18E60EF5}" srcOrd="1" destOrd="0" presId="urn:microsoft.com/office/officeart/2005/8/layout/radial5"/>
    <dgm:cxn modelId="{6C97BDD7-5B15-4F09-821A-E4B5D74FCA03}" type="presParOf" srcId="{3DF8F3C4-098D-4B9D-9D5C-C01E18E60EF5}" destId="{794958CF-D0D8-43B0-98A7-090E0C0AF9E3}" srcOrd="0" destOrd="0" presId="urn:microsoft.com/office/officeart/2005/8/layout/radial5"/>
    <dgm:cxn modelId="{22AE05AA-8E9A-432C-A737-7FC913A94FEF}" type="presParOf" srcId="{5F9E55F6-2332-4B6B-8A9F-F8BFAC297F02}" destId="{41C3C063-1133-4AD8-A264-C9386DE0B1F3}" srcOrd="2" destOrd="0" presId="urn:microsoft.com/office/officeart/2005/8/layout/radial5"/>
    <dgm:cxn modelId="{D35EFE66-6038-4710-A191-352E82FE7D65}" type="presParOf" srcId="{5F9E55F6-2332-4B6B-8A9F-F8BFAC297F02}" destId="{A066A68F-7925-40C0-81FE-0724C4720C91}" srcOrd="3" destOrd="0" presId="urn:microsoft.com/office/officeart/2005/8/layout/radial5"/>
    <dgm:cxn modelId="{1AFB4C73-89D7-4199-AACC-699F7903113B}" type="presParOf" srcId="{A066A68F-7925-40C0-81FE-0724C4720C91}" destId="{461AD6AD-251A-4B6A-AA28-600F76457C1A}" srcOrd="0" destOrd="0" presId="urn:microsoft.com/office/officeart/2005/8/layout/radial5"/>
    <dgm:cxn modelId="{DEF07687-3D39-44E8-9792-0143C13B533E}" type="presParOf" srcId="{5F9E55F6-2332-4B6B-8A9F-F8BFAC297F02}" destId="{00F4ACC5-6086-48D6-96E8-ADA29523DA7A}" srcOrd="4" destOrd="0" presId="urn:microsoft.com/office/officeart/2005/8/layout/radial5"/>
    <dgm:cxn modelId="{173BDC9F-960F-4317-93DD-A0642BA63451}" type="presParOf" srcId="{5F9E55F6-2332-4B6B-8A9F-F8BFAC297F02}" destId="{DC38546B-8FE3-4995-B0B8-6868B88CDCF8}" srcOrd="5" destOrd="0" presId="urn:microsoft.com/office/officeart/2005/8/layout/radial5"/>
    <dgm:cxn modelId="{E480CDD3-FE83-463D-9BB5-72EF9FDF973F}" type="presParOf" srcId="{DC38546B-8FE3-4995-B0B8-6868B88CDCF8}" destId="{0C5600C5-C366-463E-953A-1C7E2F7429C1}" srcOrd="0" destOrd="0" presId="urn:microsoft.com/office/officeart/2005/8/layout/radial5"/>
    <dgm:cxn modelId="{C1210A61-1F85-4683-9512-A444025CA905}" type="presParOf" srcId="{5F9E55F6-2332-4B6B-8A9F-F8BFAC297F02}" destId="{79B70F52-E52D-474F-80B3-32963795E36A}" srcOrd="6" destOrd="0" presId="urn:microsoft.com/office/officeart/2005/8/layout/radial5"/>
    <dgm:cxn modelId="{90B0B3E6-DB65-486C-BFCF-EF33BCA566F3}" type="presParOf" srcId="{5F9E55F6-2332-4B6B-8A9F-F8BFAC297F02}" destId="{DBF88AF5-B9DE-4721-BF8B-E6A166D5FF86}" srcOrd="7" destOrd="0" presId="urn:microsoft.com/office/officeart/2005/8/layout/radial5"/>
    <dgm:cxn modelId="{FB9112CF-872A-47B8-9552-20CFEF9358B6}" type="presParOf" srcId="{DBF88AF5-B9DE-4721-BF8B-E6A166D5FF86}" destId="{EAC4588F-749E-4AE4-808D-62618927AD90}" srcOrd="0" destOrd="0" presId="urn:microsoft.com/office/officeart/2005/8/layout/radial5"/>
    <dgm:cxn modelId="{909B1D12-06B7-4263-AFFD-D0EC5597A62D}" type="presParOf" srcId="{5F9E55F6-2332-4B6B-8A9F-F8BFAC297F02}" destId="{51E7C7F8-A1CC-4CBF-82D2-1BC94D60C14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9D47C8-E17F-4E8F-9615-B93C0AA1B2B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DA1311-A88F-41FB-A57C-B8747C00F0FA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92CFB40-FA31-4132-9054-6AB43D58C4FF}" type="parTrans" cxnId="{3034BA94-8AB6-4F25-BA57-7A6471B59EE3}">
      <dgm:prSet/>
      <dgm:spPr/>
      <dgm:t>
        <a:bodyPr/>
        <a:lstStyle/>
        <a:p>
          <a:endParaRPr lang="en-US"/>
        </a:p>
      </dgm:t>
    </dgm:pt>
    <dgm:pt modelId="{54764919-2AD1-429C-98BB-FA7A6D92D474}" type="sibTrans" cxnId="{3034BA94-8AB6-4F25-BA57-7A6471B59EE3}">
      <dgm:prSet/>
      <dgm:spPr/>
      <dgm:t>
        <a:bodyPr/>
        <a:lstStyle/>
        <a:p>
          <a:endParaRPr lang="en-US"/>
        </a:p>
      </dgm:t>
    </dgm:pt>
    <dgm:pt modelId="{0ADB3CA7-F880-4EEE-BAF8-42240DC315B2}">
      <dgm:prSet phldrT="[Text]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482A624-326A-4A1D-A608-1022D1836885}" type="parTrans" cxnId="{EB77B3A1-6903-4180-8264-09A34AFDF4CF}">
      <dgm:prSet/>
      <dgm:spPr/>
      <dgm:t>
        <a:bodyPr/>
        <a:lstStyle/>
        <a:p>
          <a:endParaRPr lang="en-US"/>
        </a:p>
      </dgm:t>
    </dgm:pt>
    <dgm:pt modelId="{841725A3-C8E5-4F18-921C-0F5DA7908DC5}" type="sibTrans" cxnId="{EB77B3A1-6903-4180-8264-09A34AFDF4CF}">
      <dgm:prSet/>
      <dgm:spPr/>
      <dgm:t>
        <a:bodyPr/>
        <a:lstStyle/>
        <a:p>
          <a:endParaRPr lang="en-US"/>
        </a:p>
      </dgm:t>
    </dgm:pt>
    <dgm:pt modelId="{5DCF5D8C-824B-4CE7-8622-1C8F0DA83C7D}">
      <dgm:prSet phldrT="[Text]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6136028-5FA6-4027-87C2-79601E98C852}" type="parTrans" cxnId="{338B4BE1-3368-40DE-ADDA-C10F6DD2973E}">
      <dgm:prSet/>
      <dgm:spPr/>
      <dgm:t>
        <a:bodyPr/>
        <a:lstStyle/>
        <a:p>
          <a:endParaRPr lang="en-US"/>
        </a:p>
      </dgm:t>
    </dgm:pt>
    <dgm:pt modelId="{195D703A-E590-40FD-B440-E9AF6C65E0F9}" type="sibTrans" cxnId="{338B4BE1-3368-40DE-ADDA-C10F6DD2973E}">
      <dgm:prSet/>
      <dgm:spPr/>
      <dgm:t>
        <a:bodyPr/>
        <a:lstStyle/>
        <a:p>
          <a:endParaRPr lang="en-US"/>
        </a:p>
      </dgm:t>
    </dgm:pt>
    <dgm:pt modelId="{097B8CF9-4B4E-470B-B989-D3CD0B88FAD2}">
      <dgm:prSet phldrT="[Text]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C89EC8C-0302-418F-8B8F-3A984DBA496A}" type="parTrans" cxnId="{2668F400-BF7A-42CC-BFF9-416EF0F76C02}">
      <dgm:prSet/>
      <dgm:spPr/>
      <dgm:t>
        <a:bodyPr/>
        <a:lstStyle/>
        <a:p>
          <a:endParaRPr lang="en-US"/>
        </a:p>
      </dgm:t>
    </dgm:pt>
    <dgm:pt modelId="{A24ADABE-1025-4675-9E7D-BBB272D82C3A}" type="sibTrans" cxnId="{2668F400-BF7A-42CC-BFF9-416EF0F76C02}">
      <dgm:prSet/>
      <dgm:spPr/>
      <dgm:t>
        <a:bodyPr/>
        <a:lstStyle/>
        <a:p>
          <a:endParaRPr lang="en-US"/>
        </a:p>
      </dgm:t>
    </dgm:pt>
    <dgm:pt modelId="{7F77116F-1385-43BB-868F-F086D76735F5}">
      <dgm:prSet phldrT="[Text]"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</a:p>
      </dgm:t>
    </dgm:pt>
    <dgm:pt modelId="{C32F7E06-768C-4375-AB98-B98C6535BF4B}" type="sibTrans" cxnId="{C1587BEC-248C-40A2-AAB9-D15F19AF65D8}">
      <dgm:prSet/>
      <dgm:spPr/>
      <dgm:t>
        <a:bodyPr/>
        <a:lstStyle/>
        <a:p>
          <a:endParaRPr lang="en-US"/>
        </a:p>
      </dgm:t>
    </dgm:pt>
    <dgm:pt modelId="{F02E1029-AEE1-4A09-9999-DF1E2B9C490B}" type="parTrans" cxnId="{C1587BEC-248C-40A2-AAB9-D15F19AF65D8}">
      <dgm:prSet/>
      <dgm:spPr/>
      <dgm:t>
        <a:bodyPr/>
        <a:lstStyle/>
        <a:p>
          <a:endParaRPr lang="en-US"/>
        </a:p>
      </dgm:t>
    </dgm:pt>
    <dgm:pt modelId="{64B29016-A1DE-4FCA-9FB7-171E7F5694DC}" type="pres">
      <dgm:prSet presAssocID="{899D47C8-E17F-4E8F-9615-B93C0AA1B2B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452914-B093-4291-8336-B4FCEEC2CB10}" type="pres">
      <dgm:prSet presAssocID="{7F77116F-1385-43BB-868F-F086D76735F5}" presName="centerShape" presStyleLbl="node0" presStyleIdx="0" presStyleCnt="1" custScaleY="100199" custLinFactNeighborX="-1560" custLinFactNeighborY="3503"/>
      <dgm:spPr/>
      <dgm:t>
        <a:bodyPr/>
        <a:lstStyle/>
        <a:p>
          <a:endParaRPr lang="en-US"/>
        </a:p>
      </dgm:t>
    </dgm:pt>
    <dgm:pt modelId="{DBC328B2-2EBB-480B-A049-0AE831D036A0}" type="pres">
      <dgm:prSet presAssocID="{D92CFB40-FA31-4132-9054-6AB43D58C4FF}" presName="parTrans" presStyleLbl="sibTrans2D1" presStyleIdx="0" presStyleCnt="4"/>
      <dgm:spPr/>
      <dgm:t>
        <a:bodyPr/>
        <a:lstStyle/>
        <a:p>
          <a:endParaRPr lang="en-US"/>
        </a:p>
      </dgm:t>
    </dgm:pt>
    <dgm:pt modelId="{2CEFBF1F-D726-4575-82D8-535C9829964C}" type="pres">
      <dgm:prSet presAssocID="{D92CFB40-FA31-4132-9054-6AB43D58C4F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7D37AB3-68E5-46E5-AE8F-6BC3045D1336}" type="pres">
      <dgm:prSet presAssocID="{9FDA1311-A88F-41FB-A57C-B8747C00F0FA}" presName="node" presStyleLbl="node1" presStyleIdx="0" presStyleCnt="4" custRadScaleRad="87689" custRadScaleInc="-51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9438C-D22F-4DE3-B90F-D4D56609E973}" type="pres">
      <dgm:prSet presAssocID="{9482A624-326A-4A1D-A608-1022D1836885}" presName="parTrans" presStyleLbl="sibTrans2D1" presStyleIdx="1" presStyleCnt="4"/>
      <dgm:spPr/>
      <dgm:t>
        <a:bodyPr/>
        <a:lstStyle/>
        <a:p>
          <a:endParaRPr lang="en-US"/>
        </a:p>
      </dgm:t>
    </dgm:pt>
    <dgm:pt modelId="{A45107FC-7DE7-4FD4-B169-83049D005C45}" type="pres">
      <dgm:prSet presAssocID="{9482A624-326A-4A1D-A608-1022D183688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A6CE08E-207E-4FBC-B981-A9AADA3896E4}" type="pres">
      <dgm:prSet presAssocID="{0ADB3CA7-F880-4EEE-BAF8-42240DC315B2}" presName="node" presStyleLbl="node1" presStyleIdx="1" presStyleCnt="4" custRadScaleRad="89672" custRadScaleInc="4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A0AA2-616F-4670-BA94-172D28DE44B7}" type="pres">
      <dgm:prSet presAssocID="{C6136028-5FA6-4027-87C2-79601E98C852}" presName="parTrans" presStyleLbl="sibTrans2D1" presStyleIdx="2" presStyleCnt="4"/>
      <dgm:spPr/>
      <dgm:t>
        <a:bodyPr/>
        <a:lstStyle/>
        <a:p>
          <a:endParaRPr lang="en-US"/>
        </a:p>
      </dgm:t>
    </dgm:pt>
    <dgm:pt modelId="{5E81C39B-C005-42EE-9A41-A5944D0BE940}" type="pres">
      <dgm:prSet presAssocID="{C6136028-5FA6-4027-87C2-79601E98C85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D029ACA-62D4-45CF-9A15-C2C86C1480C5}" type="pres">
      <dgm:prSet presAssocID="{5DCF5D8C-824B-4CE7-8622-1C8F0DA83C7D}" presName="node" presStyleLbl="node1" presStyleIdx="2" presStyleCnt="4" custRadScaleRad="95507" custRadScaleInc="1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26368-B255-463A-9097-21103E3F971D}" type="pres">
      <dgm:prSet presAssocID="{CC89EC8C-0302-418F-8B8F-3A984DBA496A}" presName="parTrans" presStyleLbl="sibTrans2D1" presStyleIdx="3" presStyleCnt="4"/>
      <dgm:spPr/>
      <dgm:t>
        <a:bodyPr/>
        <a:lstStyle/>
        <a:p>
          <a:endParaRPr lang="en-US"/>
        </a:p>
      </dgm:t>
    </dgm:pt>
    <dgm:pt modelId="{A7950EC1-63DE-44B3-B466-DA18EC81C7C2}" type="pres">
      <dgm:prSet presAssocID="{CC89EC8C-0302-418F-8B8F-3A984DBA496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0CE06A7-50E6-47C5-BA92-A93A481D703C}" type="pres">
      <dgm:prSet presAssocID="{097B8CF9-4B4E-470B-B989-D3CD0B88FAD2}" presName="node" presStyleLbl="node1" presStyleIdx="3" presStyleCnt="4" custRadScaleRad="97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587BEC-248C-40A2-AAB9-D15F19AF65D8}" srcId="{899D47C8-E17F-4E8F-9615-B93C0AA1B2B2}" destId="{7F77116F-1385-43BB-868F-F086D76735F5}" srcOrd="0" destOrd="0" parTransId="{F02E1029-AEE1-4A09-9999-DF1E2B9C490B}" sibTransId="{C32F7E06-768C-4375-AB98-B98C6535BF4B}"/>
    <dgm:cxn modelId="{A2856ED5-B0E5-4A88-9672-4C560C71E436}" type="presOf" srcId="{5DCF5D8C-824B-4CE7-8622-1C8F0DA83C7D}" destId="{BD029ACA-62D4-45CF-9A15-C2C86C1480C5}" srcOrd="0" destOrd="0" presId="urn:microsoft.com/office/officeart/2005/8/layout/radial5"/>
    <dgm:cxn modelId="{338B4BE1-3368-40DE-ADDA-C10F6DD2973E}" srcId="{7F77116F-1385-43BB-868F-F086D76735F5}" destId="{5DCF5D8C-824B-4CE7-8622-1C8F0DA83C7D}" srcOrd="2" destOrd="0" parTransId="{C6136028-5FA6-4027-87C2-79601E98C852}" sibTransId="{195D703A-E590-40FD-B440-E9AF6C65E0F9}"/>
    <dgm:cxn modelId="{2668F400-BF7A-42CC-BFF9-416EF0F76C02}" srcId="{7F77116F-1385-43BB-868F-F086D76735F5}" destId="{097B8CF9-4B4E-470B-B989-D3CD0B88FAD2}" srcOrd="3" destOrd="0" parTransId="{CC89EC8C-0302-418F-8B8F-3A984DBA496A}" sibTransId="{A24ADABE-1025-4675-9E7D-BBB272D82C3A}"/>
    <dgm:cxn modelId="{FF68FE2A-56CB-4D88-91D6-5DB0A39F68EC}" type="presOf" srcId="{9482A624-326A-4A1D-A608-1022D1836885}" destId="{A45107FC-7DE7-4FD4-B169-83049D005C45}" srcOrd="1" destOrd="0" presId="urn:microsoft.com/office/officeart/2005/8/layout/radial5"/>
    <dgm:cxn modelId="{2FE9B3D0-E5CC-4296-AAB3-2964327A9E6E}" type="presOf" srcId="{9482A624-326A-4A1D-A608-1022D1836885}" destId="{52C9438C-D22F-4DE3-B90F-D4D56609E973}" srcOrd="0" destOrd="0" presId="urn:microsoft.com/office/officeart/2005/8/layout/radial5"/>
    <dgm:cxn modelId="{6752063A-F0D3-456F-B847-5AFEDDB1F95A}" type="presOf" srcId="{CC89EC8C-0302-418F-8B8F-3A984DBA496A}" destId="{A7950EC1-63DE-44B3-B466-DA18EC81C7C2}" srcOrd="1" destOrd="0" presId="urn:microsoft.com/office/officeart/2005/8/layout/radial5"/>
    <dgm:cxn modelId="{AD4B2164-38CE-4722-98A3-D0C8DC56D17B}" type="presOf" srcId="{D92CFB40-FA31-4132-9054-6AB43D58C4FF}" destId="{DBC328B2-2EBB-480B-A049-0AE831D036A0}" srcOrd="0" destOrd="0" presId="urn:microsoft.com/office/officeart/2005/8/layout/radial5"/>
    <dgm:cxn modelId="{43D324DC-5F1D-4B5A-B9BC-9F5C1D63A46A}" type="presOf" srcId="{9FDA1311-A88F-41FB-A57C-B8747C00F0FA}" destId="{17D37AB3-68E5-46E5-AE8F-6BC3045D1336}" srcOrd="0" destOrd="0" presId="urn:microsoft.com/office/officeart/2005/8/layout/radial5"/>
    <dgm:cxn modelId="{3034BA94-8AB6-4F25-BA57-7A6471B59EE3}" srcId="{7F77116F-1385-43BB-868F-F086D76735F5}" destId="{9FDA1311-A88F-41FB-A57C-B8747C00F0FA}" srcOrd="0" destOrd="0" parTransId="{D92CFB40-FA31-4132-9054-6AB43D58C4FF}" sibTransId="{54764919-2AD1-429C-98BB-FA7A6D92D474}"/>
    <dgm:cxn modelId="{A723D6C3-1B4A-4C93-93F9-3B822A2A4B54}" type="presOf" srcId="{7F77116F-1385-43BB-868F-F086D76735F5}" destId="{5E452914-B093-4291-8336-B4FCEEC2CB10}" srcOrd="0" destOrd="0" presId="urn:microsoft.com/office/officeart/2005/8/layout/radial5"/>
    <dgm:cxn modelId="{EB77B3A1-6903-4180-8264-09A34AFDF4CF}" srcId="{7F77116F-1385-43BB-868F-F086D76735F5}" destId="{0ADB3CA7-F880-4EEE-BAF8-42240DC315B2}" srcOrd="1" destOrd="0" parTransId="{9482A624-326A-4A1D-A608-1022D1836885}" sibTransId="{841725A3-C8E5-4F18-921C-0F5DA7908DC5}"/>
    <dgm:cxn modelId="{B59461B5-6802-430B-A77B-928427D45E9E}" type="presOf" srcId="{CC89EC8C-0302-418F-8B8F-3A984DBA496A}" destId="{3DC26368-B255-463A-9097-21103E3F971D}" srcOrd="0" destOrd="0" presId="urn:microsoft.com/office/officeart/2005/8/layout/radial5"/>
    <dgm:cxn modelId="{710425DF-C765-4B55-B587-EEB4114695CE}" type="presOf" srcId="{C6136028-5FA6-4027-87C2-79601E98C852}" destId="{234A0AA2-616F-4670-BA94-172D28DE44B7}" srcOrd="0" destOrd="0" presId="urn:microsoft.com/office/officeart/2005/8/layout/radial5"/>
    <dgm:cxn modelId="{802FA784-BAF9-4EA3-A923-C960199C10BD}" type="presOf" srcId="{D92CFB40-FA31-4132-9054-6AB43D58C4FF}" destId="{2CEFBF1F-D726-4575-82D8-535C9829964C}" srcOrd="1" destOrd="0" presId="urn:microsoft.com/office/officeart/2005/8/layout/radial5"/>
    <dgm:cxn modelId="{26D574EE-9302-49DB-9CD2-48A702BC4C50}" type="presOf" srcId="{097B8CF9-4B4E-470B-B989-D3CD0B88FAD2}" destId="{10CE06A7-50E6-47C5-BA92-A93A481D703C}" srcOrd="0" destOrd="0" presId="urn:microsoft.com/office/officeart/2005/8/layout/radial5"/>
    <dgm:cxn modelId="{6EE53517-4632-4FF3-8716-AAD8D65FF47E}" type="presOf" srcId="{899D47C8-E17F-4E8F-9615-B93C0AA1B2B2}" destId="{64B29016-A1DE-4FCA-9FB7-171E7F5694DC}" srcOrd="0" destOrd="0" presId="urn:microsoft.com/office/officeart/2005/8/layout/radial5"/>
    <dgm:cxn modelId="{27C6D03F-6F26-4868-B03A-9576E2EDD6EA}" type="presOf" srcId="{C6136028-5FA6-4027-87C2-79601E98C852}" destId="{5E81C39B-C005-42EE-9A41-A5944D0BE940}" srcOrd="1" destOrd="0" presId="urn:microsoft.com/office/officeart/2005/8/layout/radial5"/>
    <dgm:cxn modelId="{A367A261-A205-4305-9B9A-2647B1E98EE8}" type="presOf" srcId="{0ADB3CA7-F880-4EEE-BAF8-42240DC315B2}" destId="{9A6CE08E-207E-4FBC-B981-A9AADA3896E4}" srcOrd="0" destOrd="0" presId="urn:microsoft.com/office/officeart/2005/8/layout/radial5"/>
    <dgm:cxn modelId="{CBF03668-517E-454D-B274-4B1B9998D43B}" type="presParOf" srcId="{64B29016-A1DE-4FCA-9FB7-171E7F5694DC}" destId="{5E452914-B093-4291-8336-B4FCEEC2CB10}" srcOrd="0" destOrd="0" presId="urn:microsoft.com/office/officeart/2005/8/layout/radial5"/>
    <dgm:cxn modelId="{F67A2D88-743A-48D0-A813-A78E377F77F8}" type="presParOf" srcId="{64B29016-A1DE-4FCA-9FB7-171E7F5694DC}" destId="{DBC328B2-2EBB-480B-A049-0AE831D036A0}" srcOrd="1" destOrd="0" presId="urn:microsoft.com/office/officeart/2005/8/layout/radial5"/>
    <dgm:cxn modelId="{ADCA9ADD-F562-4B0B-B54C-85FEDBEC7742}" type="presParOf" srcId="{DBC328B2-2EBB-480B-A049-0AE831D036A0}" destId="{2CEFBF1F-D726-4575-82D8-535C9829964C}" srcOrd="0" destOrd="0" presId="urn:microsoft.com/office/officeart/2005/8/layout/radial5"/>
    <dgm:cxn modelId="{FF2AEC7C-5D2A-4F02-8AB1-95A5C142C147}" type="presParOf" srcId="{64B29016-A1DE-4FCA-9FB7-171E7F5694DC}" destId="{17D37AB3-68E5-46E5-AE8F-6BC3045D1336}" srcOrd="2" destOrd="0" presId="urn:microsoft.com/office/officeart/2005/8/layout/radial5"/>
    <dgm:cxn modelId="{6732BF1C-A1F2-4679-937D-2C0777D43E11}" type="presParOf" srcId="{64B29016-A1DE-4FCA-9FB7-171E7F5694DC}" destId="{52C9438C-D22F-4DE3-B90F-D4D56609E973}" srcOrd="3" destOrd="0" presId="urn:microsoft.com/office/officeart/2005/8/layout/radial5"/>
    <dgm:cxn modelId="{03A34FDE-6A2A-4671-94CC-3FC1D57B76C9}" type="presParOf" srcId="{52C9438C-D22F-4DE3-B90F-D4D56609E973}" destId="{A45107FC-7DE7-4FD4-B169-83049D005C45}" srcOrd="0" destOrd="0" presId="urn:microsoft.com/office/officeart/2005/8/layout/radial5"/>
    <dgm:cxn modelId="{55D89944-86BC-43F9-8DC1-2B417E00D4BC}" type="presParOf" srcId="{64B29016-A1DE-4FCA-9FB7-171E7F5694DC}" destId="{9A6CE08E-207E-4FBC-B981-A9AADA3896E4}" srcOrd="4" destOrd="0" presId="urn:microsoft.com/office/officeart/2005/8/layout/radial5"/>
    <dgm:cxn modelId="{4F7AC4F4-725F-4B5A-B66D-11360D5A4B5A}" type="presParOf" srcId="{64B29016-A1DE-4FCA-9FB7-171E7F5694DC}" destId="{234A0AA2-616F-4670-BA94-172D28DE44B7}" srcOrd="5" destOrd="0" presId="urn:microsoft.com/office/officeart/2005/8/layout/radial5"/>
    <dgm:cxn modelId="{B4AC62E3-BE0C-4631-AD31-9851281A9F90}" type="presParOf" srcId="{234A0AA2-616F-4670-BA94-172D28DE44B7}" destId="{5E81C39B-C005-42EE-9A41-A5944D0BE940}" srcOrd="0" destOrd="0" presId="urn:microsoft.com/office/officeart/2005/8/layout/radial5"/>
    <dgm:cxn modelId="{B3D4CCE1-AE67-44D0-B4EE-17F7CDA2D6C1}" type="presParOf" srcId="{64B29016-A1DE-4FCA-9FB7-171E7F5694DC}" destId="{BD029ACA-62D4-45CF-9A15-C2C86C1480C5}" srcOrd="6" destOrd="0" presId="urn:microsoft.com/office/officeart/2005/8/layout/radial5"/>
    <dgm:cxn modelId="{4BAB02E9-CEDA-46E3-89F0-3AE3C64302AE}" type="presParOf" srcId="{64B29016-A1DE-4FCA-9FB7-171E7F5694DC}" destId="{3DC26368-B255-463A-9097-21103E3F971D}" srcOrd="7" destOrd="0" presId="urn:microsoft.com/office/officeart/2005/8/layout/radial5"/>
    <dgm:cxn modelId="{AF681535-E5E2-49BC-A4C4-4C7144A408C0}" type="presParOf" srcId="{3DC26368-B255-463A-9097-21103E3F971D}" destId="{A7950EC1-63DE-44B3-B466-DA18EC81C7C2}" srcOrd="0" destOrd="0" presId="urn:microsoft.com/office/officeart/2005/8/layout/radial5"/>
    <dgm:cxn modelId="{CF4EB43E-2BF0-4B6E-863F-6F15CB673909}" type="presParOf" srcId="{64B29016-A1DE-4FCA-9FB7-171E7F5694DC}" destId="{10CE06A7-50E6-47C5-BA92-A93A481D703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BEA1EE-FF17-47CE-8EB2-40BF61E65B0C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B169A6-04DE-4D09-BFD1-826A1D8E2C66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বায়ু দূষণের</a:t>
          </a:r>
        </a:p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প্রভাব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EF2E5F-667B-40E8-B970-7F2610B7EBBA}" type="parTrans" cxnId="{95281A01-5C97-4C7D-81FC-D7254ADD2276}">
      <dgm:prSet/>
      <dgm:spPr/>
      <dgm:t>
        <a:bodyPr/>
        <a:lstStyle/>
        <a:p>
          <a:endParaRPr lang="en-US"/>
        </a:p>
      </dgm:t>
    </dgm:pt>
    <dgm:pt modelId="{A0822775-4DA5-4B87-889B-FA5856EB219B}" type="sibTrans" cxnId="{95281A01-5C97-4C7D-81FC-D7254ADD2276}">
      <dgm:prSet/>
      <dgm:spPr/>
      <dgm:t>
        <a:bodyPr/>
        <a:lstStyle/>
        <a:p>
          <a:endParaRPr lang="en-US"/>
        </a:p>
      </dgm:t>
    </dgm:pt>
    <dgm:pt modelId="{8230B613-374D-49D9-A90D-7127F945B109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E43B14-18FE-4600-9DDE-AC8F4604047F}" type="parTrans" cxnId="{517D2667-9A1E-4FAC-84F7-A2BA338873A5}">
      <dgm:prSet/>
      <dgm:spPr/>
      <dgm:t>
        <a:bodyPr/>
        <a:lstStyle/>
        <a:p>
          <a:endParaRPr lang="en-US"/>
        </a:p>
      </dgm:t>
    </dgm:pt>
    <dgm:pt modelId="{9E177DBC-D5D2-400F-8176-95880131533A}" type="sibTrans" cxnId="{517D2667-9A1E-4FAC-84F7-A2BA338873A5}">
      <dgm:prSet/>
      <dgm:spPr/>
      <dgm:t>
        <a:bodyPr/>
        <a:lstStyle/>
        <a:p>
          <a:endParaRPr lang="en-US"/>
        </a:p>
      </dgm:t>
    </dgm:pt>
    <dgm:pt modelId="{2DB5311D-3892-4381-B859-8E6266219C2F}">
      <dgm:prSet phldrT="[Text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43FB189-81BD-4906-AE7E-A26DA37ECA58}" type="parTrans" cxnId="{63162D07-E0D2-4664-B80E-93F8B6C7DA6C}">
      <dgm:prSet/>
      <dgm:spPr/>
      <dgm:t>
        <a:bodyPr/>
        <a:lstStyle/>
        <a:p>
          <a:endParaRPr lang="en-US"/>
        </a:p>
      </dgm:t>
    </dgm:pt>
    <dgm:pt modelId="{6A0FCC0E-ED40-415E-B358-B170C02DEA8D}" type="sibTrans" cxnId="{63162D07-E0D2-4664-B80E-93F8B6C7DA6C}">
      <dgm:prSet/>
      <dgm:spPr/>
      <dgm:t>
        <a:bodyPr/>
        <a:lstStyle/>
        <a:p>
          <a:endParaRPr lang="en-US"/>
        </a:p>
      </dgm:t>
    </dgm:pt>
    <dgm:pt modelId="{EA55B92D-DAB3-4EB2-8B46-575295A0D936}">
      <dgm:prSet phldrT="[Text]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34532AE-E988-4E8F-92BD-309A3D812186}" type="parTrans" cxnId="{BB1600F5-E010-482B-AB9B-4CFCFE80FD08}">
      <dgm:prSet/>
      <dgm:spPr/>
      <dgm:t>
        <a:bodyPr/>
        <a:lstStyle/>
        <a:p>
          <a:endParaRPr lang="en-US"/>
        </a:p>
      </dgm:t>
    </dgm:pt>
    <dgm:pt modelId="{E38CC28F-716D-4843-A4F0-2C37BF8B3078}" type="sibTrans" cxnId="{BB1600F5-E010-482B-AB9B-4CFCFE80FD08}">
      <dgm:prSet/>
      <dgm:spPr/>
      <dgm:t>
        <a:bodyPr/>
        <a:lstStyle/>
        <a:p>
          <a:endParaRPr lang="en-US"/>
        </a:p>
      </dgm:t>
    </dgm:pt>
    <dgm:pt modelId="{A3D58A58-364F-4E0F-9798-1CE054256E39}">
      <dgm:prSet phldrT="[Text]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9865095-4CDB-401A-A1F1-6B0D192976A1}" type="parTrans" cxnId="{4CA8DCBA-1C67-4B94-82BD-F4AD13AC213B}">
      <dgm:prSet/>
      <dgm:spPr/>
      <dgm:t>
        <a:bodyPr/>
        <a:lstStyle/>
        <a:p>
          <a:endParaRPr lang="en-US"/>
        </a:p>
      </dgm:t>
    </dgm:pt>
    <dgm:pt modelId="{09C23406-F7EF-4D11-B344-57DE73035EA6}" type="sibTrans" cxnId="{4CA8DCBA-1C67-4B94-82BD-F4AD13AC213B}">
      <dgm:prSet/>
      <dgm:spPr/>
      <dgm:t>
        <a:bodyPr/>
        <a:lstStyle/>
        <a:p>
          <a:endParaRPr lang="en-US"/>
        </a:p>
      </dgm:t>
    </dgm:pt>
    <dgm:pt modelId="{FE9A5C64-F43A-40C0-BD3D-87C72493C148}">
      <dgm:prSet phldrT="[Text]"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A33AA8F-ED58-425D-83FB-312D3F987163}" type="parTrans" cxnId="{0B16479C-B50F-42C2-831A-042744E96D64}">
      <dgm:prSet/>
      <dgm:spPr/>
      <dgm:t>
        <a:bodyPr/>
        <a:lstStyle/>
        <a:p>
          <a:endParaRPr lang="en-US"/>
        </a:p>
      </dgm:t>
    </dgm:pt>
    <dgm:pt modelId="{23A42B5F-E35C-4E71-AB43-289E17177061}" type="sibTrans" cxnId="{0B16479C-B50F-42C2-831A-042744E96D64}">
      <dgm:prSet/>
      <dgm:spPr/>
      <dgm:t>
        <a:bodyPr/>
        <a:lstStyle/>
        <a:p>
          <a:endParaRPr lang="en-US"/>
        </a:p>
      </dgm:t>
    </dgm:pt>
    <dgm:pt modelId="{0BB6B149-1F38-45C4-A01B-48F7AFFD0E19}">
      <dgm:prSet phldrT="[Text]"/>
      <dgm:spPr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938393B-189D-4343-98A8-20B7B21098DF}" type="parTrans" cxnId="{1491329F-6809-4154-8635-DD46F3B44643}">
      <dgm:prSet/>
      <dgm:spPr/>
      <dgm:t>
        <a:bodyPr/>
        <a:lstStyle/>
        <a:p>
          <a:endParaRPr lang="en-US"/>
        </a:p>
      </dgm:t>
    </dgm:pt>
    <dgm:pt modelId="{08CE8FB0-C8BF-4820-9CFA-3084AA749CA8}" type="sibTrans" cxnId="{1491329F-6809-4154-8635-DD46F3B44643}">
      <dgm:prSet/>
      <dgm:spPr/>
      <dgm:t>
        <a:bodyPr/>
        <a:lstStyle/>
        <a:p>
          <a:endParaRPr lang="en-US"/>
        </a:p>
      </dgm:t>
    </dgm:pt>
    <dgm:pt modelId="{D17EB103-3C03-4186-959E-164F641DB6CC}" type="pres">
      <dgm:prSet presAssocID="{AFBEA1EE-FF17-47CE-8EB2-40BF61E65B0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C866201-5D01-4871-A82F-69FC8364298D}" type="pres">
      <dgm:prSet presAssocID="{24B169A6-04DE-4D09-BFD1-826A1D8E2C66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C62B650E-8038-480A-B139-FB433883A928}" type="pres">
      <dgm:prSet presAssocID="{8230B613-374D-49D9-A90D-7127F945B109}" presName="Accent1" presStyleCnt="0"/>
      <dgm:spPr/>
    </dgm:pt>
    <dgm:pt modelId="{AB010985-E949-4E62-8247-C06321BE2BA3}" type="pres">
      <dgm:prSet presAssocID="{8230B613-374D-49D9-A90D-7127F945B109}" presName="Accent" presStyleLbl="bgShp" presStyleIdx="0" presStyleCnt="6"/>
      <dgm:spPr/>
    </dgm:pt>
    <dgm:pt modelId="{771477AF-EFD8-40F5-BA81-E3BFB9961883}" type="pres">
      <dgm:prSet presAssocID="{8230B613-374D-49D9-A90D-7127F945B109}" presName="Child1" presStyleLbl="node1" presStyleIdx="0" presStyleCnt="6" custLinFactNeighborX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4AE40-A2BD-478C-BFBC-B8D9608B51D8}" type="pres">
      <dgm:prSet presAssocID="{2DB5311D-3892-4381-B859-8E6266219C2F}" presName="Accent2" presStyleCnt="0"/>
      <dgm:spPr/>
    </dgm:pt>
    <dgm:pt modelId="{7186153F-1EAD-4782-96F7-9D7AE62E9F31}" type="pres">
      <dgm:prSet presAssocID="{2DB5311D-3892-4381-B859-8E6266219C2F}" presName="Accent" presStyleLbl="bgShp" presStyleIdx="1" presStyleCnt="6" custLinFactNeighborX="-79497" custLinFactNeighborY="-47204"/>
      <dgm:spPr/>
    </dgm:pt>
    <dgm:pt modelId="{959E9FA4-71DD-4305-B7BB-014945AB905B}" type="pres">
      <dgm:prSet presAssocID="{2DB5311D-3892-4381-B859-8E6266219C2F}" presName="Child2" presStyleLbl="node1" presStyleIdx="1" presStyleCnt="6" custLinFactNeighborX="3405" custLinFactNeighborY="39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61B21-35E9-4CCD-920D-A9658EBD47CD}" type="pres">
      <dgm:prSet presAssocID="{EA55B92D-DAB3-4EB2-8B46-575295A0D936}" presName="Accent3" presStyleCnt="0"/>
      <dgm:spPr/>
    </dgm:pt>
    <dgm:pt modelId="{1CE81694-958A-44A1-B399-98F458AC438F}" type="pres">
      <dgm:prSet presAssocID="{EA55B92D-DAB3-4EB2-8B46-575295A0D936}" presName="Accent" presStyleLbl="bgShp" presStyleIdx="2" presStyleCnt="6" custLinFactY="-13720" custLinFactNeighborX="12942" custLinFactNeighborY="-100000"/>
      <dgm:spPr/>
    </dgm:pt>
    <dgm:pt modelId="{3638975D-9609-454C-9DC4-5ADC4518895C}" type="pres">
      <dgm:prSet presAssocID="{EA55B92D-DAB3-4EB2-8B46-575295A0D936}" presName="Child3" presStyleLbl="node1" presStyleIdx="2" presStyleCnt="6" custLinFactNeighborX="0" custLinFactNeighborY="29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CE1E77-3424-4F73-95F5-CCBE0EDE3694}" type="pres">
      <dgm:prSet presAssocID="{A3D58A58-364F-4E0F-9798-1CE054256E39}" presName="Accent4" presStyleCnt="0"/>
      <dgm:spPr/>
    </dgm:pt>
    <dgm:pt modelId="{7E2DD452-A9C1-49F0-B617-EDCFD2283F36}" type="pres">
      <dgm:prSet presAssocID="{A3D58A58-364F-4E0F-9798-1CE054256E39}" presName="Accent" presStyleLbl="bgShp" presStyleIdx="3" presStyleCnt="6" custAng="21123400" custLinFactNeighborX="73951" custLinFactNeighborY="-62224"/>
      <dgm:spPr/>
    </dgm:pt>
    <dgm:pt modelId="{DB057F01-ED66-420B-B1E9-FFD3CC5FA3F3}" type="pres">
      <dgm:prSet presAssocID="{A3D58A58-364F-4E0F-9798-1CE054256E39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55E36-2D66-4FC8-BF39-10885A8B49B6}" type="pres">
      <dgm:prSet presAssocID="{FE9A5C64-F43A-40C0-BD3D-87C72493C148}" presName="Accent5" presStyleCnt="0"/>
      <dgm:spPr/>
    </dgm:pt>
    <dgm:pt modelId="{02C2CEE7-C695-4911-9123-58A2EFAA9ED7}" type="pres">
      <dgm:prSet presAssocID="{FE9A5C64-F43A-40C0-BD3D-87C72493C148}" presName="Accent" presStyleLbl="bgShp" presStyleIdx="4" presStyleCnt="6" custLinFactNeighborX="92439" custLinFactNeighborY="55787"/>
      <dgm:spPr/>
    </dgm:pt>
    <dgm:pt modelId="{61B6EE98-370C-4615-BE9F-65D5D3E8499D}" type="pres">
      <dgm:prSet presAssocID="{FE9A5C64-F43A-40C0-BD3D-87C72493C148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708FA-6784-404C-850A-0675EF4E7C63}" type="pres">
      <dgm:prSet presAssocID="{0BB6B149-1F38-45C4-A01B-48F7AFFD0E19}" presName="Accent6" presStyleCnt="0"/>
      <dgm:spPr/>
    </dgm:pt>
    <dgm:pt modelId="{3AD670C2-3DE3-42F0-B548-E79FFA67AE28}" type="pres">
      <dgm:prSet presAssocID="{0BB6B149-1F38-45C4-A01B-48F7AFFD0E19}" presName="Accent" presStyleLbl="bgShp" presStyleIdx="5" presStyleCnt="6" custLinFactNeighborX="-1849" custLinFactNeighborY="98701"/>
      <dgm:spPr/>
    </dgm:pt>
    <dgm:pt modelId="{76718DAE-A584-42E2-A3D1-90A105AA469A}" type="pres">
      <dgm:prSet presAssocID="{0BB6B149-1F38-45C4-A01B-48F7AFFD0E1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91329F-6809-4154-8635-DD46F3B44643}" srcId="{24B169A6-04DE-4D09-BFD1-826A1D8E2C66}" destId="{0BB6B149-1F38-45C4-A01B-48F7AFFD0E19}" srcOrd="5" destOrd="0" parTransId="{A938393B-189D-4343-98A8-20B7B21098DF}" sibTransId="{08CE8FB0-C8BF-4820-9CFA-3084AA749CA8}"/>
    <dgm:cxn modelId="{517D2667-9A1E-4FAC-84F7-A2BA338873A5}" srcId="{24B169A6-04DE-4D09-BFD1-826A1D8E2C66}" destId="{8230B613-374D-49D9-A90D-7127F945B109}" srcOrd="0" destOrd="0" parTransId="{E3E43B14-18FE-4600-9DDE-AC8F4604047F}" sibTransId="{9E177DBC-D5D2-400F-8176-95880131533A}"/>
    <dgm:cxn modelId="{5C95F758-9FD2-4B02-8F98-DD8743FCC3BE}" type="presOf" srcId="{FE9A5C64-F43A-40C0-BD3D-87C72493C148}" destId="{61B6EE98-370C-4615-BE9F-65D5D3E8499D}" srcOrd="0" destOrd="0" presId="urn:microsoft.com/office/officeart/2011/layout/HexagonRadial"/>
    <dgm:cxn modelId="{0B16479C-B50F-42C2-831A-042744E96D64}" srcId="{24B169A6-04DE-4D09-BFD1-826A1D8E2C66}" destId="{FE9A5C64-F43A-40C0-BD3D-87C72493C148}" srcOrd="4" destOrd="0" parTransId="{BA33AA8F-ED58-425D-83FB-312D3F987163}" sibTransId="{23A42B5F-E35C-4E71-AB43-289E17177061}"/>
    <dgm:cxn modelId="{1B5B0D98-C8F0-46B4-A10D-0F20A1E83CA0}" type="presOf" srcId="{0BB6B149-1F38-45C4-A01B-48F7AFFD0E19}" destId="{76718DAE-A584-42E2-A3D1-90A105AA469A}" srcOrd="0" destOrd="0" presId="urn:microsoft.com/office/officeart/2011/layout/HexagonRadial"/>
    <dgm:cxn modelId="{0387AE18-F042-4C05-A0F2-1089C57A664B}" type="presOf" srcId="{AFBEA1EE-FF17-47CE-8EB2-40BF61E65B0C}" destId="{D17EB103-3C03-4186-959E-164F641DB6CC}" srcOrd="0" destOrd="0" presId="urn:microsoft.com/office/officeart/2011/layout/HexagonRadial"/>
    <dgm:cxn modelId="{4CA8DCBA-1C67-4B94-82BD-F4AD13AC213B}" srcId="{24B169A6-04DE-4D09-BFD1-826A1D8E2C66}" destId="{A3D58A58-364F-4E0F-9798-1CE054256E39}" srcOrd="3" destOrd="0" parTransId="{29865095-4CDB-401A-A1F1-6B0D192976A1}" sibTransId="{09C23406-F7EF-4D11-B344-57DE73035EA6}"/>
    <dgm:cxn modelId="{63162D07-E0D2-4664-B80E-93F8B6C7DA6C}" srcId="{24B169A6-04DE-4D09-BFD1-826A1D8E2C66}" destId="{2DB5311D-3892-4381-B859-8E6266219C2F}" srcOrd="1" destOrd="0" parTransId="{543FB189-81BD-4906-AE7E-A26DA37ECA58}" sibTransId="{6A0FCC0E-ED40-415E-B358-B170C02DEA8D}"/>
    <dgm:cxn modelId="{95281A01-5C97-4C7D-81FC-D7254ADD2276}" srcId="{AFBEA1EE-FF17-47CE-8EB2-40BF61E65B0C}" destId="{24B169A6-04DE-4D09-BFD1-826A1D8E2C66}" srcOrd="0" destOrd="0" parTransId="{F7EF2E5F-667B-40E8-B970-7F2610B7EBBA}" sibTransId="{A0822775-4DA5-4B87-889B-FA5856EB219B}"/>
    <dgm:cxn modelId="{6018B903-B5EC-4A9D-8246-EC63779F53B8}" type="presOf" srcId="{8230B613-374D-49D9-A90D-7127F945B109}" destId="{771477AF-EFD8-40F5-BA81-E3BFB9961883}" srcOrd="0" destOrd="0" presId="urn:microsoft.com/office/officeart/2011/layout/HexagonRadial"/>
    <dgm:cxn modelId="{DC1DFB77-97DC-4D5A-9068-9CF89F96BCFA}" type="presOf" srcId="{A3D58A58-364F-4E0F-9798-1CE054256E39}" destId="{DB057F01-ED66-420B-B1E9-FFD3CC5FA3F3}" srcOrd="0" destOrd="0" presId="urn:microsoft.com/office/officeart/2011/layout/HexagonRadial"/>
    <dgm:cxn modelId="{77FFCBCC-A421-4E01-8FC5-51C95D9DDDF6}" type="presOf" srcId="{2DB5311D-3892-4381-B859-8E6266219C2F}" destId="{959E9FA4-71DD-4305-B7BB-014945AB905B}" srcOrd="0" destOrd="0" presId="urn:microsoft.com/office/officeart/2011/layout/HexagonRadial"/>
    <dgm:cxn modelId="{3281B5C8-F546-4A2B-9679-ABE4755ED18E}" type="presOf" srcId="{24B169A6-04DE-4D09-BFD1-826A1D8E2C66}" destId="{8C866201-5D01-4871-A82F-69FC8364298D}" srcOrd="0" destOrd="0" presId="urn:microsoft.com/office/officeart/2011/layout/HexagonRadial"/>
    <dgm:cxn modelId="{8AD3DE38-EB07-4E42-BBB4-335A3DB94081}" type="presOf" srcId="{EA55B92D-DAB3-4EB2-8B46-575295A0D936}" destId="{3638975D-9609-454C-9DC4-5ADC4518895C}" srcOrd="0" destOrd="0" presId="urn:microsoft.com/office/officeart/2011/layout/HexagonRadial"/>
    <dgm:cxn modelId="{BB1600F5-E010-482B-AB9B-4CFCFE80FD08}" srcId="{24B169A6-04DE-4D09-BFD1-826A1D8E2C66}" destId="{EA55B92D-DAB3-4EB2-8B46-575295A0D936}" srcOrd="2" destOrd="0" parTransId="{334532AE-E988-4E8F-92BD-309A3D812186}" sibTransId="{E38CC28F-716D-4843-A4F0-2C37BF8B3078}"/>
    <dgm:cxn modelId="{319823FC-BC74-401C-BB99-34BD4CB41C80}" type="presParOf" srcId="{D17EB103-3C03-4186-959E-164F641DB6CC}" destId="{8C866201-5D01-4871-A82F-69FC8364298D}" srcOrd="0" destOrd="0" presId="urn:microsoft.com/office/officeart/2011/layout/HexagonRadial"/>
    <dgm:cxn modelId="{1D56C5DE-751A-4D93-81CF-FC7DFBB3F95C}" type="presParOf" srcId="{D17EB103-3C03-4186-959E-164F641DB6CC}" destId="{C62B650E-8038-480A-B139-FB433883A928}" srcOrd="1" destOrd="0" presId="urn:microsoft.com/office/officeart/2011/layout/HexagonRadial"/>
    <dgm:cxn modelId="{CEF4A73B-BD89-44D2-B9DC-565E1655A5B1}" type="presParOf" srcId="{C62B650E-8038-480A-B139-FB433883A928}" destId="{AB010985-E949-4E62-8247-C06321BE2BA3}" srcOrd="0" destOrd="0" presId="urn:microsoft.com/office/officeart/2011/layout/HexagonRadial"/>
    <dgm:cxn modelId="{288AEC52-B3E6-4142-9A8D-C2C76243DAD5}" type="presParOf" srcId="{D17EB103-3C03-4186-959E-164F641DB6CC}" destId="{771477AF-EFD8-40F5-BA81-E3BFB9961883}" srcOrd="2" destOrd="0" presId="urn:microsoft.com/office/officeart/2011/layout/HexagonRadial"/>
    <dgm:cxn modelId="{578BAF17-A181-49B6-8D06-5DC4F4EB144D}" type="presParOf" srcId="{D17EB103-3C03-4186-959E-164F641DB6CC}" destId="{9694AE40-A2BD-478C-BFBC-B8D9608B51D8}" srcOrd="3" destOrd="0" presId="urn:microsoft.com/office/officeart/2011/layout/HexagonRadial"/>
    <dgm:cxn modelId="{5892CE26-F03A-4F30-9961-6A6AD1CDD26C}" type="presParOf" srcId="{9694AE40-A2BD-478C-BFBC-B8D9608B51D8}" destId="{7186153F-1EAD-4782-96F7-9D7AE62E9F31}" srcOrd="0" destOrd="0" presId="urn:microsoft.com/office/officeart/2011/layout/HexagonRadial"/>
    <dgm:cxn modelId="{AEE4B3A1-0F71-4B59-B001-1819C101F809}" type="presParOf" srcId="{D17EB103-3C03-4186-959E-164F641DB6CC}" destId="{959E9FA4-71DD-4305-B7BB-014945AB905B}" srcOrd="4" destOrd="0" presId="urn:microsoft.com/office/officeart/2011/layout/HexagonRadial"/>
    <dgm:cxn modelId="{51142C5E-5C56-464C-9FFC-5955AB4AA4FF}" type="presParOf" srcId="{D17EB103-3C03-4186-959E-164F641DB6CC}" destId="{77461B21-35E9-4CCD-920D-A9658EBD47CD}" srcOrd="5" destOrd="0" presId="urn:microsoft.com/office/officeart/2011/layout/HexagonRadial"/>
    <dgm:cxn modelId="{D4D9BB2B-2E1D-4B9A-A08A-70B5D60A6FB7}" type="presParOf" srcId="{77461B21-35E9-4CCD-920D-A9658EBD47CD}" destId="{1CE81694-958A-44A1-B399-98F458AC438F}" srcOrd="0" destOrd="0" presId="urn:microsoft.com/office/officeart/2011/layout/HexagonRadial"/>
    <dgm:cxn modelId="{57462FF5-DFA7-4ECC-9D6C-CCFEAA1BE4C0}" type="presParOf" srcId="{D17EB103-3C03-4186-959E-164F641DB6CC}" destId="{3638975D-9609-454C-9DC4-5ADC4518895C}" srcOrd="6" destOrd="0" presId="urn:microsoft.com/office/officeart/2011/layout/HexagonRadial"/>
    <dgm:cxn modelId="{8081ED09-0C64-4F36-B4D6-5DA3095C27AF}" type="presParOf" srcId="{D17EB103-3C03-4186-959E-164F641DB6CC}" destId="{ABCE1E77-3424-4F73-95F5-CCBE0EDE3694}" srcOrd="7" destOrd="0" presId="urn:microsoft.com/office/officeart/2011/layout/HexagonRadial"/>
    <dgm:cxn modelId="{B3FF4048-F37E-4283-B7D6-1C40E7AF71E0}" type="presParOf" srcId="{ABCE1E77-3424-4F73-95F5-CCBE0EDE3694}" destId="{7E2DD452-A9C1-49F0-B617-EDCFD2283F36}" srcOrd="0" destOrd="0" presId="urn:microsoft.com/office/officeart/2011/layout/HexagonRadial"/>
    <dgm:cxn modelId="{A59C2493-B5E5-4260-961E-6049EAD7E5DB}" type="presParOf" srcId="{D17EB103-3C03-4186-959E-164F641DB6CC}" destId="{DB057F01-ED66-420B-B1E9-FFD3CC5FA3F3}" srcOrd="8" destOrd="0" presId="urn:microsoft.com/office/officeart/2011/layout/HexagonRadial"/>
    <dgm:cxn modelId="{B6A3A52F-8C18-4A26-AB60-2033020C1837}" type="presParOf" srcId="{D17EB103-3C03-4186-959E-164F641DB6CC}" destId="{3E955E36-2D66-4FC8-BF39-10885A8B49B6}" srcOrd="9" destOrd="0" presId="urn:microsoft.com/office/officeart/2011/layout/HexagonRadial"/>
    <dgm:cxn modelId="{6DF5222A-5E10-4DFA-B913-978F3E53946F}" type="presParOf" srcId="{3E955E36-2D66-4FC8-BF39-10885A8B49B6}" destId="{02C2CEE7-C695-4911-9123-58A2EFAA9ED7}" srcOrd="0" destOrd="0" presId="urn:microsoft.com/office/officeart/2011/layout/HexagonRadial"/>
    <dgm:cxn modelId="{D6D22EF7-A0F3-47F5-AB1D-9F5A17A97E32}" type="presParOf" srcId="{D17EB103-3C03-4186-959E-164F641DB6CC}" destId="{61B6EE98-370C-4615-BE9F-65D5D3E8499D}" srcOrd="10" destOrd="0" presId="urn:microsoft.com/office/officeart/2011/layout/HexagonRadial"/>
    <dgm:cxn modelId="{8A94E9BA-C935-40E5-876A-36F9C7C2123F}" type="presParOf" srcId="{D17EB103-3C03-4186-959E-164F641DB6CC}" destId="{997708FA-6784-404C-850A-0675EF4E7C63}" srcOrd="11" destOrd="0" presId="urn:microsoft.com/office/officeart/2011/layout/HexagonRadial"/>
    <dgm:cxn modelId="{210EB7F2-ED9C-4481-9CCE-C5731868EB17}" type="presParOf" srcId="{997708FA-6784-404C-850A-0675EF4E7C63}" destId="{3AD670C2-3DE3-42F0-B548-E79FFA67AE28}" srcOrd="0" destOrd="0" presId="urn:microsoft.com/office/officeart/2011/layout/HexagonRadial"/>
    <dgm:cxn modelId="{7664C738-D9C7-45F3-B09E-B8C5FF2C58DE}" type="presParOf" srcId="{D17EB103-3C03-4186-959E-164F641DB6CC}" destId="{76718DAE-A584-42E2-A3D1-90A105AA469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F8EBC-D410-4F3D-87FB-718E01F806AC}">
      <dsp:nvSpPr>
        <dsp:cNvPr id="0" name=""/>
        <dsp:cNvSpPr/>
      </dsp:nvSpPr>
      <dsp:spPr>
        <a:xfrm>
          <a:off x="3379125" y="1865095"/>
          <a:ext cx="1301369" cy="14735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বায়ু দূষণ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69706" y="2080889"/>
        <a:ext cx="920207" cy="1041949"/>
      </dsp:txXfrm>
    </dsp:sp>
    <dsp:sp modelId="{3DF8F3C4-098D-4B9D-9D5C-C01E18E60EF5}">
      <dsp:nvSpPr>
        <dsp:cNvPr id="0" name=""/>
        <dsp:cNvSpPr/>
      </dsp:nvSpPr>
      <dsp:spPr>
        <a:xfrm rot="16353506">
          <a:off x="3973881" y="1499759"/>
          <a:ext cx="187961" cy="501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000816" y="1628125"/>
        <a:ext cx="131573" cy="300602"/>
      </dsp:txXfrm>
    </dsp:sp>
    <dsp:sp modelId="{41C3C063-1133-4AD8-A264-C9386DE0B1F3}">
      <dsp:nvSpPr>
        <dsp:cNvPr id="0" name=""/>
        <dsp:cNvSpPr/>
      </dsp:nvSpPr>
      <dsp:spPr>
        <a:xfrm>
          <a:off x="3369474" y="154521"/>
          <a:ext cx="1473537" cy="1473537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3585268" y="370315"/>
        <a:ext cx="1041949" cy="1041949"/>
      </dsp:txXfrm>
    </dsp:sp>
    <dsp:sp modelId="{A066A68F-7925-40C0-81FE-0724C4720C91}">
      <dsp:nvSpPr>
        <dsp:cNvPr id="0" name=""/>
        <dsp:cNvSpPr/>
      </dsp:nvSpPr>
      <dsp:spPr>
        <a:xfrm rot="336505">
          <a:off x="4763112" y="2433540"/>
          <a:ext cx="207081" cy="501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763261" y="2530704"/>
        <a:ext cx="144957" cy="300602"/>
      </dsp:txXfrm>
    </dsp:sp>
    <dsp:sp modelId="{00F4ACC5-6086-48D6-96E8-ADA29523DA7A}">
      <dsp:nvSpPr>
        <dsp:cNvPr id="0" name=""/>
        <dsp:cNvSpPr/>
      </dsp:nvSpPr>
      <dsp:spPr>
        <a:xfrm>
          <a:off x="5063383" y="2038941"/>
          <a:ext cx="1473537" cy="1473537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5279177" y="2254735"/>
        <a:ext cx="1041949" cy="1041949"/>
      </dsp:txXfrm>
    </dsp:sp>
    <dsp:sp modelId="{DC38546B-8FE3-4995-B0B8-6868B88CDCF8}">
      <dsp:nvSpPr>
        <dsp:cNvPr id="0" name=""/>
        <dsp:cNvSpPr/>
      </dsp:nvSpPr>
      <dsp:spPr>
        <a:xfrm rot="5266643">
          <a:off x="3935965" y="3328394"/>
          <a:ext cx="263529" cy="501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3973961" y="3389094"/>
        <a:ext cx="184470" cy="300602"/>
      </dsp:txXfrm>
    </dsp:sp>
    <dsp:sp modelId="{79B70F52-E52D-474F-80B3-32963795E36A}">
      <dsp:nvSpPr>
        <dsp:cNvPr id="0" name=""/>
        <dsp:cNvSpPr/>
      </dsp:nvSpPr>
      <dsp:spPr>
        <a:xfrm>
          <a:off x="3369466" y="3834219"/>
          <a:ext cx="1473537" cy="1473537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3585260" y="4050013"/>
        <a:ext cx="1041949" cy="1041949"/>
      </dsp:txXfrm>
    </dsp:sp>
    <dsp:sp modelId="{DBF88AF5-B9DE-4721-BF8B-E6A166D5FF86}">
      <dsp:nvSpPr>
        <dsp:cNvPr id="0" name=""/>
        <dsp:cNvSpPr/>
      </dsp:nvSpPr>
      <dsp:spPr>
        <a:xfrm rot="10456490">
          <a:off x="3117926" y="2433412"/>
          <a:ext cx="186975" cy="501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3173878" y="2530814"/>
        <a:ext cx="130883" cy="300602"/>
      </dsp:txXfrm>
    </dsp:sp>
    <dsp:sp modelId="{51E7C7F8-A1CC-4CBF-82D2-1BC94D60C14A}">
      <dsp:nvSpPr>
        <dsp:cNvPr id="0" name=""/>
        <dsp:cNvSpPr/>
      </dsp:nvSpPr>
      <dsp:spPr>
        <a:xfrm>
          <a:off x="1560775" y="2038767"/>
          <a:ext cx="1473537" cy="1473537"/>
        </a:xfrm>
        <a:prstGeom prst="ellipse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1776569" y="2254561"/>
        <a:ext cx="1041949" cy="10419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52914-B093-4291-8336-B4FCEEC2CB10}">
      <dsp:nvSpPr>
        <dsp:cNvPr id="0" name=""/>
        <dsp:cNvSpPr/>
      </dsp:nvSpPr>
      <dsp:spPr>
        <a:xfrm>
          <a:off x="3063023" y="1972999"/>
          <a:ext cx="1315339" cy="13179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</a:p>
      </dsp:txBody>
      <dsp:txXfrm>
        <a:off x="3255650" y="2166009"/>
        <a:ext cx="930085" cy="931937"/>
      </dsp:txXfrm>
    </dsp:sp>
    <dsp:sp modelId="{DBC328B2-2EBB-480B-A049-0AE831D036A0}">
      <dsp:nvSpPr>
        <dsp:cNvPr id="0" name=""/>
        <dsp:cNvSpPr/>
      </dsp:nvSpPr>
      <dsp:spPr>
        <a:xfrm rot="16184303">
          <a:off x="3603939" y="1542952"/>
          <a:ext cx="225603" cy="447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637934" y="1666235"/>
        <a:ext cx="157922" cy="268329"/>
      </dsp:txXfrm>
    </dsp:sp>
    <dsp:sp modelId="{17D37AB3-68E5-46E5-AE8F-6BC3045D1336}">
      <dsp:nvSpPr>
        <dsp:cNvPr id="0" name=""/>
        <dsp:cNvSpPr/>
      </dsp:nvSpPr>
      <dsp:spPr>
        <a:xfrm>
          <a:off x="3055067" y="232010"/>
          <a:ext cx="1315339" cy="1315339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/>
        </a:p>
      </dsp:txBody>
      <dsp:txXfrm>
        <a:off x="3247694" y="424637"/>
        <a:ext cx="930085" cy="930085"/>
      </dsp:txXfrm>
    </dsp:sp>
    <dsp:sp modelId="{52C9438C-D22F-4DE3-B90F-D4D56609E973}">
      <dsp:nvSpPr>
        <dsp:cNvPr id="0" name=""/>
        <dsp:cNvSpPr/>
      </dsp:nvSpPr>
      <dsp:spPr>
        <a:xfrm rot="21450312">
          <a:off x="4464231" y="2371425"/>
          <a:ext cx="208797" cy="447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464261" y="2462231"/>
        <a:ext cx="146158" cy="268329"/>
      </dsp:txXfrm>
    </dsp:sp>
    <dsp:sp modelId="{9A6CE08E-207E-4FBC-B981-A9AADA3896E4}">
      <dsp:nvSpPr>
        <dsp:cNvPr id="0" name=""/>
        <dsp:cNvSpPr/>
      </dsp:nvSpPr>
      <dsp:spPr>
        <a:xfrm>
          <a:off x="4770703" y="1899904"/>
          <a:ext cx="1315339" cy="1315339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/>
        </a:p>
      </dsp:txBody>
      <dsp:txXfrm>
        <a:off x="4963330" y="2092531"/>
        <a:ext cx="930085" cy="930085"/>
      </dsp:txXfrm>
    </dsp:sp>
    <dsp:sp modelId="{234A0AA2-616F-4670-BA94-172D28DE44B7}">
      <dsp:nvSpPr>
        <dsp:cNvPr id="0" name=""/>
        <dsp:cNvSpPr/>
      </dsp:nvSpPr>
      <dsp:spPr>
        <a:xfrm rot="5336378">
          <a:off x="3652754" y="3219010"/>
          <a:ext cx="165885" cy="447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677176" y="3283575"/>
        <a:ext cx="116120" cy="268329"/>
      </dsp:txXfrm>
    </dsp:sp>
    <dsp:sp modelId="{BD029ACA-62D4-45CF-9A15-C2C86C1480C5}">
      <dsp:nvSpPr>
        <dsp:cNvPr id="0" name=""/>
        <dsp:cNvSpPr/>
      </dsp:nvSpPr>
      <dsp:spPr>
        <a:xfrm>
          <a:off x="3093181" y="3603669"/>
          <a:ext cx="1315339" cy="1315339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/>
        </a:p>
      </dsp:txBody>
      <dsp:txXfrm>
        <a:off x="3285808" y="3796296"/>
        <a:ext cx="930085" cy="930085"/>
      </dsp:txXfrm>
    </dsp:sp>
    <dsp:sp modelId="{3DC26368-B255-463A-9097-21103E3F971D}">
      <dsp:nvSpPr>
        <dsp:cNvPr id="0" name=""/>
        <dsp:cNvSpPr/>
      </dsp:nvSpPr>
      <dsp:spPr>
        <a:xfrm rot="11055980">
          <a:off x="2751362" y="2344336"/>
          <a:ext cx="221921" cy="447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817846" y="2436255"/>
        <a:ext cx="155345" cy="268329"/>
      </dsp:txXfrm>
    </dsp:sp>
    <dsp:sp modelId="{10CE06A7-50E6-47C5-BA92-A93A481D703C}">
      <dsp:nvSpPr>
        <dsp:cNvPr id="0" name=""/>
        <dsp:cNvSpPr/>
      </dsp:nvSpPr>
      <dsp:spPr>
        <a:xfrm>
          <a:off x="1333762" y="1845306"/>
          <a:ext cx="1315339" cy="1315339"/>
        </a:xfrm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/>
        </a:p>
      </dsp:txBody>
      <dsp:txXfrm>
        <a:off x="1526389" y="2037933"/>
        <a:ext cx="930085" cy="9300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66201-5D01-4871-A82F-69FC8364298D}">
      <dsp:nvSpPr>
        <dsp:cNvPr id="0" name=""/>
        <dsp:cNvSpPr/>
      </dsp:nvSpPr>
      <dsp:spPr>
        <a:xfrm>
          <a:off x="2662357" y="1539924"/>
          <a:ext cx="1957310" cy="1693152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বায়ু দূষণের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প্রভাব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86711" y="1820503"/>
        <a:ext cx="1308602" cy="1131994"/>
      </dsp:txXfrm>
    </dsp:sp>
    <dsp:sp modelId="{7186153F-1EAD-4782-96F7-9D7AE62E9F31}">
      <dsp:nvSpPr>
        <dsp:cNvPr id="0" name=""/>
        <dsp:cNvSpPr/>
      </dsp:nvSpPr>
      <dsp:spPr>
        <a:xfrm>
          <a:off x="3300934" y="429503"/>
          <a:ext cx="738487" cy="63630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477AF-EFD8-40F5-BA81-E3BFB9961883}">
      <dsp:nvSpPr>
        <dsp:cNvPr id="0" name=""/>
        <dsp:cNvSpPr/>
      </dsp:nvSpPr>
      <dsp:spPr>
        <a:xfrm>
          <a:off x="2842654" y="0"/>
          <a:ext cx="1604001" cy="1387650"/>
        </a:xfrm>
        <a:prstGeom prst="hexagon">
          <a:avLst>
            <a:gd name="adj" fmla="val 28570"/>
            <a:gd name="vf" fmla="val 115470"/>
          </a:avLst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08471" y="229963"/>
        <a:ext cx="1072367" cy="927724"/>
      </dsp:txXfrm>
    </dsp:sp>
    <dsp:sp modelId="{1CE81694-958A-44A1-B399-98F458AC438F}">
      <dsp:nvSpPr>
        <dsp:cNvPr id="0" name=""/>
        <dsp:cNvSpPr/>
      </dsp:nvSpPr>
      <dsp:spPr>
        <a:xfrm>
          <a:off x="4845457" y="1195809"/>
          <a:ext cx="738487" cy="63630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E9FA4-71DD-4305-B7BB-014945AB905B}">
      <dsp:nvSpPr>
        <dsp:cNvPr id="0" name=""/>
        <dsp:cNvSpPr/>
      </dsp:nvSpPr>
      <dsp:spPr>
        <a:xfrm>
          <a:off x="4368326" y="908115"/>
          <a:ext cx="1604001" cy="1387650"/>
        </a:xfrm>
        <a:prstGeom prst="hexagon">
          <a:avLst>
            <a:gd name="adj" fmla="val 28570"/>
            <a:gd name="vf" fmla="val 115470"/>
          </a:avLst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/>
        </a:p>
      </dsp:txBody>
      <dsp:txXfrm>
        <a:off x="4634143" y="1138078"/>
        <a:ext cx="1072367" cy="927724"/>
      </dsp:txXfrm>
    </dsp:sp>
    <dsp:sp modelId="{7E2DD452-A9C1-49F0-B617-EDCFD2283F36}">
      <dsp:nvSpPr>
        <dsp:cNvPr id="0" name=""/>
        <dsp:cNvSpPr/>
      </dsp:nvSpPr>
      <dsp:spPr>
        <a:xfrm rot="21123400">
          <a:off x="4697288" y="2866260"/>
          <a:ext cx="738487" cy="63630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38975D-9609-454C-9DC4-5ADC4518895C}">
      <dsp:nvSpPr>
        <dsp:cNvPr id="0" name=""/>
        <dsp:cNvSpPr/>
      </dsp:nvSpPr>
      <dsp:spPr>
        <a:xfrm>
          <a:off x="4313710" y="2572338"/>
          <a:ext cx="1604001" cy="1387650"/>
        </a:xfrm>
        <a:prstGeom prst="hexagon">
          <a:avLst>
            <a:gd name="adj" fmla="val 28570"/>
            <a:gd name="vf" fmla="val 115470"/>
          </a:avLst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/>
        </a:p>
      </dsp:txBody>
      <dsp:txXfrm>
        <a:off x="4579527" y="2802301"/>
        <a:ext cx="1072367" cy="927724"/>
      </dsp:txXfrm>
    </dsp:sp>
    <dsp:sp modelId="{02C2CEE7-C695-4911-9123-58A2EFAA9ED7}">
      <dsp:nvSpPr>
        <dsp:cNvPr id="0" name=""/>
        <dsp:cNvSpPr/>
      </dsp:nvSpPr>
      <dsp:spPr>
        <a:xfrm>
          <a:off x="3348650" y="3756555"/>
          <a:ext cx="738487" cy="63630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57F01-ED66-420B-B1E9-FFD3CC5FA3F3}">
      <dsp:nvSpPr>
        <dsp:cNvPr id="0" name=""/>
        <dsp:cNvSpPr/>
      </dsp:nvSpPr>
      <dsp:spPr>
        <a:xfrm>
          <a:off x="2842654" y="3385827"/>
          <a:ext cx="1604001" cy="1387650"/>
        </a:xfrm>
        <a:prstGeom prst="hexagon">
          <a:avLst>
            <a:gd name="adj" fmla="val 28570"/>
            <a:gd name="vf" fmla="val 115470"/>
          </a:avLst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/>
        </a:p>
      </dsp:txBody>
      <dsp:txXfrm>
        <a:off x="3108471" y="3615790"/>
        <a:ext cx="1072367" cy="927724"/>
      </dsp:txXfrm>
    </dsp:sp>
    <dsp:sp modelId="{3AD670C2-3DE3-42F0-B548-E79FFA67AE28}">
      <dsp:nvSpPr>
        <dsp:cNvPr id="0" name=""/>
        <dsp:cNvSpPr/>
      </dsp:nvSpPr>
      <dsp:spPr>
        <a:xfrm>
          <a:off x="1776359" y="2840546"/>
          <a:ext cx="738487" cy="63630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B6EE98-370C-4615-BE9F-65D5D3E8499D}">
      <dsp:nvSpPr>
        <dsp:cNvPr id="0" name=""/>
        <dsp:cNvSpPr/>
      </dsp:nvSpPr>
      <dsp:spPr>
        <a:xfrm>
          <a:off x="1364768" y="2532330"/>
          <a:ext cx="1604001" cy="1387650"/>
        </a:xfrm>
        <a:prstGeom prst="hexagon">
          <a:avLst>
            <a:gd name="adj" fmla="val 28570"/>
            <a:gd name="vf" fmla="val 115470"/>
          </a:avLst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/>
        </a:p>
      </dsp:txBody>
      <dsp:txXfrm>
        <a:off x="1630585" y="2762293"/>
        <a:ext cx="1072367" cy="927724"/>
      </dsp:txXfrm>
    </dsp:sp>
    <dsp:sp modelId="{76718DAE-A584-42E2-A3D1-90A105AA469A}">
      <dsp:nvSpPr>
        <dsp:cNvPr id="0" name=""/>
        <dsp:cNvSpPr/>
      </dsp:nvSpPr>
      <dsp:spPr>
        <a:xfrm>
          <a:off x="1364768" y="851588"/>
          <a:ext cx="1604001" cy="1387650"/>
        </a:xfrm>
        <a:prstGeom prst="hexagon">
          <a:avLst>
            <a:gd name="adj" fmla="val 28570"/>
            <a:gd name="vf" fmla="val 115470"/>
          </a:avLst>
        </a:prstGeom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/>
        </a:p>
      </dsp:txBody>
      <dsp:txXfrm>
        <a:off x="1630585" y="1081551"/>
        <a:ext cx="1072367" cy="927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10FB-F6A7-4FBF-AEEF-F03DE2F3319C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01C-41D0-4617-B9CF-C33FBC024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05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10FB-F6A7-4FBF-AEEF-F03DE2F3319C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01C-41D0-4617-B9CF-C33FBC024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05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10FB-F6A7-4FBF-AEEF-F03DE2F3319C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01C-41D0-4617-B9CF-C33FBC024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20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10FB-F6A7-4FBF-AEEF-F03DE2F3319C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01C-41D0-4617-B9CF-C33FBC024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04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10FB-F6A7-4FBF-AEEF-F03DE2F3319C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01C-41D0-4617-B9CF-C33FBC024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9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10FB-F6A7-4FBF-AEEF-F03DE2F3319C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01C-41D0-4617-B9CF-C33FBC024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0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10FB-F6A7-4FBF-AEEF-F03DE2F3319C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01C-41D0-4617-B9CF-C33FBC024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0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10FB-F6A7-4FBF-AEEF-F03DE2F3319C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01C-41D0-4617-B9CF-C33FBC024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32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10FB-F6A7-4FBF-AEEF-F03DE2F3319C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01C-41D0-4617-B9CF-C33FBC024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1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10FB-F6A7-4FBF-AEEF-F03DE2F3319C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01C-41D0-4617-B9CF-C33FBC024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3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10FB-F6A7-4FBF-AEEF-F03DE2F3319C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01C-41D0-4617-B9CF-C33FBC024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5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310FB-F6A7-4FBF-AEEF-F03DE2F3319C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9B01C-41D0-4617-B9CF-C33FBC024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4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"/>
            <a:ext cx="12191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17910" y="1546505"/>
            <a:ext cx="7556177" cy="37702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39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GB" sz="23900" b="1" dirty="0">
              <a:solidFill>
                <a:schemeClr val="tx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1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4095" y="387458"/>
            <a:ext cx="3130657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185974"/>
              </p:ext>
            </p:extLst>
          </p:nvPr>
        </p:nvGraphicFramePr>
        <p:xfrm>
          <a:off x="1205423" y="2134169"/>
          <a:ext cx="8249127" cy="2165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709">
                  <a:extLst>
                    <a:ext uri="{9D8B030D-6E8A-4147-A177-3AD203B41FA5}">
                      <a16:colId xmlns="" xmlns:a16="http://schemas.microsoft.com/office/drawing/2014/main" val="2140292226"/>
                    </a:ext>
                  </a:extLst>
                </a:gridCol>
                <a:gridCol w="2749709">
                  <a:extLst>
                    <a:ext uri="{9D8B030D-6E8A-4147-A177-3AD203B41FA5}">
                      <a16:colId xmlns="" xmlns:a16="http://schemas.microsoft.com/office/drawing/2014/main" val="1564067695"/>
                    </a:ext>
                  </a:extLst>
                </a:gridCol>
                <a:gridCol w="2749709">
                  <a:extLst>
                    <a:ext uri="{9D8B030D-6E8A-4147-A177-3AD203B41FA5}">
                      <a16:colId xmlns="" xmlns:a16="http://schemas.microsoft.com/office/drawing/2014/main" val="2538186916"/>
                    </a:ext>
                  </a:extLst>
                </a:gridCol>
              </a:tblGrid>
              <a:tr h="620708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দলের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দূষণের কারন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 দূষণের</a:t>
                      </a:r>
                      <a:r>
                        <a:rPr lang="bn-BD" sz="36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প্রভাব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1872234"/>
                  </a:ext>
                </a:extLst>
              </a:tr>
              <a:tr h="762709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জুঁই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30272761"/>
                  </a:ext>
                </a:extLst>
              </a:tr>
              <a:tr h="762709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জবা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775858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15878" y="1487837"/>
            <a:ext cx="8555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কারণ ও প্রভাবগুলোর একটি তালিকা তৈরি কর।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878" y="5103674"/>
            <a:ext cx="78868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জীবাশ্ম জ্বালানি পোড়ানো, কলকারখানা ও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যানবাহনের ধোঁয়া,ময়লা আবর্জনা ।</a:t>
            </a:r>
          </a:p>
          <a:p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ফুসফুস ক্যান্সার, শ্বাসজনিত, হৃদরোগ।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28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8110" y="368257"/>
            <a:ext cx="488196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কাজ(মৌখিক)</a:t>
            </a:r>
            <a:endParaRPr lang="en-US" sz="5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3243" y="2424366"/>
            <a:ext cx="61517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১)বায়ু দূষণ কী?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২)বায়ু দূষণের ফলে কী কী রোগ হয়?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৩)বায়ু দূষণ প্রতিরোধের দুটি উপায় বল।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25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9729" y="604433"/>
            <a:ext cx="6106332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2675" y="2249104"/>
            <a:ext cx="9527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বইয়ের ২৭ পৃষ্টা বের কর ও পাঠটি নীরবে পড়।</a:t>
            </a:r>
            <a:endParaRPr lang="en-US" sz="4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59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3580" y="0"/>
            <a:ext cx="2650210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5398" y="1751308"/>
            <a:ext cx="91749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কোন দূষণের কারণে শ্বাসজনিত রোগ হয়?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মাটি দূষণ খ) বায়ু দূষণ গ) পানি দূষণ ঘ) শব্দ দূষণ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২)কোন গ্যাস পৃথিবীর উষ্ণতা বৃদ্ধির জন্য দায়ী?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অক্সিজেন খ)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নাইট্রজেন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ঘ)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হাইড্রজেন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ফলে কি রোগ হয়?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ক)ডাইরিয়া খ) কলেরা গ) জ্বর ঘ) ক্যান্সার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71159" y="2378941"/>
            <a:ext cx="482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933297" y="3368357"/>
            <a:ext cx="450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219577" y="4461664"/>
            <a:ext cx="4457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070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4650" y="184129"/>
            <a:ext cx="2758699" cy="9453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4316" y="2048783"/>
            <a:ext cx="7579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ক্ষতিকর  প্রভাবগুলো লিখ।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12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546"/>
            <a:ext cx="12191999" cy="7185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09595" y="1380095"/>
            <a:ext cx="717280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9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GB" sz="239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96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320" y="3537227"/>
            <a:ext cx="5360506" cy="2616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আনোয়ার হোসেন</a:t>
            </a: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কালদাসপাড়া ডা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ংগি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সেরাজুল হক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তেঁতুলিয়া, পঞ্চগড়।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০১৭৪৪৪১৯১৬১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550034" y="288911"/>
            <a:ext cx="3325603" cy="1082689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0558" y="3537227"/>
            <a:ext cx="5541442" cy="31085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দুষণ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8" t="6938" r="21143" b="12643"/>
          <a:stretch/>
        </p:blipFill>
        <p:spPr>
          <a:xfrm>
            <a:off x="2022167" y="833770"/>
            <a:ext cx="1878078" cy="258153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5973080" y="1544343"/>
            <a:ext cx="363892" cy="4847858"/>
            <a:chOff x="5973080" y="1544343"/>
            <a:chExt cx="363892" cy="4847858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6166453" y="1544343"/>
              <a:ext cx="18119" cy="469545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6318853" y="1696743"/>
              <a:ext cx="18119" cy="4695458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5973080" y="1696743"/>
              <a:ext cx="18119" cy="4695458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 t="2120" r="13415" b="4936"/>
          <a:stretch/>
        </p:blipFill>
        <p:spPr>
          <a:xfrm>
            <a:off x="8466567" y="952175"/>
            <a:ext cx="1909424" cy="258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4643" y="156093"/>
            <a:ext cx="294467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8196" y="2002982"/>
            <a:ext cx="8477573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5.2.1 বায়ু দূষণের উদাহরণ দিতে পারবে ।</a:t>
            </a:r>
          </a:p>
          <a:p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5.2.2 বায়ূ দূষণের  কারণ বলতে পারবে ।</a:t>
            </a:r>
          </a:p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৫.3.1 দূষিত বায়ু কীভাবে স্বাস্থ্যের জন্য ক্ষতিকর তা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BD" sz="3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</a:p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৫.4.2 বায়ু দূষণ রোধে করণীয় নির্ধারণ  করতে পারবে।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5979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554" y="464948"/>
            <a:ext cx="3146156" cy="30841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56" y="464948"/>
            <a:ext cx="3146156" cy="30841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644" y="464949"/>
            <a:ext cx="3146155" cy="30841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446629" y="4017763"/>
            <a:ext cx="3271272" cy="945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6629" y="5075350"/>
            <a:ext cx="3271272" cy="7129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5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93363478"/>
              </p:ext>
            </p:extLst>
          </p:nvPr>
        </p:nvGraphicFramePr>
        <p:xfrm>
          <a:off x="2014780" y="1"/>
          <a:ext cx="8145220" cy="5605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10185" y="5534561"/>
            <a:ext cx="9621671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যেমন-রাসায়নিক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ধুলিকণা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ধোঁয়া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দুর্গন্ধ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5914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E7C7F8-A1CC-4CBF-82D2-1BC94D60C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51E7C7F8-A1CC-4CBF-82D2-1BC94D60C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51E7C7F8-A1CC-4CBF-82D2-1BC94D60C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B70F52-E52D-474F-80B3-32963795E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79B70F52-E52D-474F-80B3-32963795E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79B70F52-E52D-474F-80B3-32963795E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F4ACC5-6086-48D6-96E8-ADA29523D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00F4ACC5-6086-48D6-96E8-ADA29523D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00F4ACC5-6086-48D6-96E8-ADA29523D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C3C063-1133-4AD8-A264-C9386DE0B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41C3C063-1133-4AD8-A264-C9386DE0B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1C3C063-1133-4AD8-A264-C9386DE0B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F88AF5-B9DE-4721-BF8B-E6A166D5F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DBF88AF5-B9DE-4721-BF8B-E6A166D5F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DBF88AF5-B9DE-4721-BF8B-E6A166D5F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38546B-8FE3-4995-B0B8-6868B88CD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DC38546B-8FE3-4995-B0B8-6868B88CD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DC38546B-8FE3-4995-B0B8-6868B88CD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66A68F-7925-40C0-81FE-0724C4720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A066A68F-7925-40C0-81FE-0724C4720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A066A68F-7925-40C0-81FE-0724C4720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F8F3C4-098D-4B9D-9D5C-C01E18E60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DF8F3C4-098D-4B9D-9D5C-C01E18E60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DF8F3C4-098D-4B9D-9D5C-C01E18E60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6F8EBC-D410-4F3D-87FB-718E01F80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96F8EBC-D410-4F3D-87FB-718E01F80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C96F8EBC-D410-4F3D-87FB-718E01F80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 rev="1"/>
        </p:bldSub>
      </p:bldGraphic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4467435"/>
              </p:ext>
            </p:extLst>
          </p:nvPr>
        </p:nvGraphicFramePr>
        <p:xfrm>
          <a:off x="2603715" y="0"/>
          <a:ext cx="7556284" cy="5005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9364" y="4919008"/>
            <a:ext cx="11015826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বিভিন্ন কর্মকাণ্ড বায়ু দূষণের একটি বড় কারন। জীবাশ্ম জ্বালানি পোড়ানো,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 ও যানবাহনের ধোঁয়া,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 পোড়ানো ,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ময়লা আবর্জনা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ফেলার কারণে বায়ু দূষিত হয়।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9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CE06A7-50E6-47C5-BA92-A93A481D70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10CE06A7-50E6-47C5-BA92-A93A481D70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10CE06A7-50E6-47C5-BA92-A93A481D70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10CE06A7-50E6-47C5-BA92-A93A481D70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029ACA-62D4-45CF-9A15-C2C86C148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BD029ACA-62D4-45CF-9A15-C2C86C1480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BD029ACA-62D4-45CF-9A15-C2C86C148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BD029ACA-62D4-45CF-9A15-C2C86C148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6CE08E-207E-4FBC-B981-A9AADA389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9A6CE08E-207E-4FBC-B981-A9AADA3896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9A6CE08E-207E-4FBC-B981-A9AADA389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9A6CE08E-207E-4FBC-B981-A9AADA389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D37AB3-68E5-46E5-AE8F-6BC3045D1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17D37AB3-68E5-46E5-AE8F-6BC3045D13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17D37AB3-68E5-46E5-AE8F-6BC3045D1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17D37AB3-68E5-46E5-AE8F-6BC3045D1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C26368-B255-463A-9097-21103E3F9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3DC26368-B255-463A-9097-21103E3F97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3DC26368-B255-463A-9097-21103E3F9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3DC26368-B255-463A-9097-21103E3F9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4A0AA2-616F-4670-BA94-172D28DE4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234A0AA2-616F-4670-BA94-172D28DE44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234A0AA2-616F-4670-BA94-172D28DE4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234A0AA2-616F-4670-BA94-172D28DE4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C9438C-D22F-4DE3-B90F-D4D56609E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52C9438C-D22F-4DE3-B90F-D4D56609E9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52C9438C-D22F-4DE3-B90F-D4D56609E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52C9438C-D22F-4DE3-B90F-D4D56609E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C328B2-2EBB-480B-A049-0AE831D03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DBC328B2-2EBB-480B-A049-0AE831D036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DBC328B2-2EBB-480B-A049-0AE831D03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DBC328B2-2EBB-480B-A049-0AE831D03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452914-B093-4291-8336-B4FCEEC2C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5E452914-B093-4291-8336-B4FCEEC2C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5E452914-B093-4291-8336-B4FCEEC2C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5E452914-B093-4291-8336-B4FCEEC2C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 rev="1"/>
        </p:bldSub>
      </p:bldGraphic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63949796"/>
              </p:ext>
            </p:extLst>
          </p:nvPr>
        </p:nvGraphicFramePr>
        <p:xfrm>
          <a:off x="2032000" y="0"/>
          <a:ext cx="7282481" cy="4773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 flipH="1">
            <a:off x="232016" y="5103674"/>
            <a:ext cx="11723427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বায়ু দূষণের ফলে মানুষের ফুসফুসের ক্যান্সার, শ্বাসজনিত রোগ, হৃদরোগ সহ বিভিন্ন রোগে আক্রান্ত হয়।জীবাশ্ম জ্বালানি পোড়ানোর ফলে বাতাসে কার্বন ডাইঅক্সাইড বেড়ে যাওয়ায় পৃথিবীর উষ্ণতা বৃদ্ধি ও এসিড বৃষ্টি হয়।ফলে অনেক জীব মারা যায়।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D670C2-3DE3-42F0-B548-E79FFA67A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3AD670C2-3DE3-42F0-B548-E79FFA67AE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718DAE-A584-42E2-A3D1-90A105AA4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76718DAE-A584-42E2-A3D1-90A105AA46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C2CEE7-C695-4911-9123-58A2EFAA9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02C2CEE7-C695-4911-9123-58A2EFAA9E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B6EE98-370C-4615-BE9F-65D5D3E84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dgm id="{61B6EE98-370C-4615-BE9F-65D5D3E849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2DD452-A9C1-49F0-B617-EDCFD2283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7E2DD452-A9C1-49F0-B617-EDCFD2283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057F01-ED66-420B-B1E9-FFD3CC5FA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>
                                            <p:graphicEl>
                                              <a:dgm id="{DB057F01-ED66-420B-B1E9-FFD3CC5FA3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E81694-958A-44A1-B399-98F458AC4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1CE81694-958A-44A1-B399-98F458AC43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38975D-9609-454C-9DC4-5ADC45188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>
                                            <p:graphicEl>
                                              <a:dgm id="{3638975D-9609-454C-9DC4-5ADC451889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86153F-1EAD-4782-96F7-9D7AE62E9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7186153F-1EAD-4782-96F7-9D7AE62E9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9E9FA4-71DD-4305-B7BB-014945AB9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">
                                            <p:graphicEl>
                                              <a:dgm id="{959E9FA4-71DD-4305-B7BB-014945AB9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010985-E949-4E62-8247-C06321BE2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AB010985-E949-4E62-8247-C06321BE2B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1477AF-EFD8-40F5-BA81-E3BFB9961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">
                                            <p:graphicEl>
                                              <a:dgm id="{771477AF-EFD8-40F5-BA81-E3BFB99618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866201-5D01-4871-A82F-69FC83642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8C866201-5D01-4871-A82F-69FC83642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 rev="1"/>
        </p:bldSub>
      </p:bldGraphic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8116" y="154983"/>
            <a:ext cx="3719592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230" y="1179559"/>
            <a:ext cx="3461527" cy="30543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474370" y="4056163"/>
            <a:ext cx="3686958" cy="3107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915" y="1568769"/>
            <a:ext cx="2557221" cy="2879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69" y="1179559"/>
            <a:ext cx="3563182" cy="30543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861467" y="4550611"/>
            <a:ext cx="2384116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বাতি বন্ধ রেখে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51230" y="4550611"/>
            <a:ext cx="3664835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গাড়ির পরিবর্তে পায়ে 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হেঁটে বা সাইকেল ব্যবহার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136" y="1179559"/>
            <a:ext cx="3563182" cy="30543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8421681" y="4550611"/>
            <a:ext cx="341283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রিসাইকেল প্রক্রিয়া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08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"/>
          <a:stretch>
            <a:fillRect/>
          </a:stretch>
        </p:blipFill>
        <p:spPr>
          <a:xfrm>
            <a:off x="1276710" y="172527"/>
            <a:ext cx="3864634" cy="34712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41" y="327803"/>
            <a:ext cx="3623094" cy="34850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00665" y="3985403"/>
            <a:ext cx="4140679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ময়লা আবর্জনা পরিষ্কার করে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32452" y="3985403"/>
            <a:ext cx="2104846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 লাগিয়ে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321" y="4631734"/>
            <a:ext cx="105759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 ব্যবহার কমিয়ে আমরা জীবাশ্ম জ্বালানির অতিরিক্ত ব্যবহার কমাতে পারি।যেমন-বাতি বন্ধ রেখে, গাড়ি পরিবর্তে পায়ে হেঁটে বা সাইকেল ব্যবহার,</a:t>
            </a:r>
          </a:p>
          <a:p>
            <a:r>
              <a:rPr lang="bn-BD" sz="3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রিসাইকেল প্রক্রিয়ার মাধ্যমে, ময়লা পরিষ্কার করে এবং গাছ লাগিয়ে বায়ু দূষণমুক্ত রাখতে পারি।</a:t>
            </a:r>
            <a:endParaRPr lang="en-US" sz="3600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84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915</TotalTime>
  <Words>410</Words>
  <Application>Microsoft Office PowerPoint</Application>
  <PresentationFormat>Widescreen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ABCD</dc:creator>
  <cp:lastModifiedBy>anowardoly@hotmail.com</cp:lastModifiedBy>
  <cp:revision>90</cp:revision>
  <dcterms:created xsi:type="dcterms:W3CDTF">2019-04-07T05:40:20Z</dcterms:created>
  <dcterms:modified xsi:type="dcterms:W3CDTF">2020-02-01T04:52:30Z</dcterms:modified>
</cp:coreProperties>
</file>