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64" r:id="rId3"/>
    <p:sldId id="266" r:id="rId4"/>
    <p:sldId id="267" r:id="rId5"/>
    <p:sldId id="268" r:id="rId6"/>
    <p:sldId id="269" r:id="rId7"/>
    <p:sldId id="270" r:id="rId8"/>
    <p:sldId id="277" r:id="rId9"/>
    <p:sldId id="271" r:id="rId10"/>
    <p:sldId id="272" r:id="rId11"/>
    <p:sldId id="278" r:id="rId12"/>
    <p:sldId id="280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6" autoAdjust="0"/>
    <p:restoredTop sz="94434" autoAdjust="0"/>
  </p:normalViewPr>
  <p:slideViewPr>
    <p:cSldViewPr>
      <p:cViewPr varScale="1">
        <p:scale>
          <a:sx n="74" d="100"/>
          <a:sy n="74" d="100"/>
        </p:scale>
        <p:origin x="4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C1EFB-CDC1-427B-A136-A366ADFD7E86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C0636-D9F8-4688-8CA3-3FE8C99427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99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C0636-D9F8-4688-8CA3-3FE8C99427E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83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C0636-D9F8-4688-8CA3-3FE8C99427E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66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4" t="29606" r="29605" b="4144"/>
          <a:stretch/>
        </p:blipFill>
        <p:spPr>
          <a:xfrm>
            <a:off x="1143000" y="685800"/>
            <a:ext cx="6845300" cy="4648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32083" y="1584510"/>
            <a:ext cx="5667133" cy="28507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792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1792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62" y="1066800"/>
            <a:ext cx="4038600" cy="304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671762" y="4343400"/>
            <a:ext cx="3962400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অতিরিক্ত মোটা হওয়া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stihino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609600"/>
            <a:ext cx="3886200" cy="3581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2895600" y="4419600"/>
            <a:ext cx="3162300" cy="12954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পুষ্টি হীনতা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914400" y="1447800"/>
            <a:ext cx="6477000" cy="4191000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জাঙ্কফুড খেলে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পুষ্টিহীনতা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 ওজন বাড়ে বা মোটা হয়ে যাওয়া।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304800" y="2590800"/>
            <a:ext cx="8153400" cy="267765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1নং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পরিহার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তিনটির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২নং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কৃত্রিম রং মেশানো তিনটি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খাবারের নাম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857500" y="762000"/>
            <a:ext cx="3581400" cy="1447800"/>
          </a:xfrm>
          <a:prstGeom prst="flowChartAlternateProcess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দলীয় কাজ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7848600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পাঠ্যবইয়ের ৪৫ পৃষ্ঠার সাথে মিলিয়ে নাও।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 t="2466" r="14607" b="2466"/>
          <a:stretch/>
        </p:blipFill>
        <p:spPr>
          <a:xfrm>
            <a:off x="2552700" y="1676400"/>
            <a:ext cx="3619500" cy="4648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3124200"/>
            <a:ext cx="8534400" cy="9233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জাঙ্ক কয়েকটি খাবারের নাম বল 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Ribbon 7"/>
          <p:cNvSpPr/>
          <p:nvPr/>
        </p:nvSpPr>
        <p:spPr>
          <a:xfrm>
            <a:off x="1524000" y="609600"/>
            <a:ext cx="6096000" cy="1714500"/>
          </a:xfrm>
          <a:prstGeom prst="ribbon">
            <a:avLst>
              <a:gd name="adj1" fmla="val 16667"/>
              <a:gd name="adj2" fmla="val 5918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0"/>
            <a:ext cx="9144000" cy="68547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3781" y="2107171"/>
            <a:ext cx="571643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60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510171"/>
            <a:ext cx="4348370" cy="3108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আনোয়ার হোসেন</a:t>
            </a:r>
          </a:p>
          <a:p>
            <a:pPr algn="ctr"/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কালদাসপাড়া ডা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ংগি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সেরাজুল হক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তেঁতুলিয়া, পঞ্চগড়।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০১৭৪৪৪১৯১৬১</a:t>
            </a:r>
            <a:endParaRPr lang="en-GB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3117037" y="160158"/>
            <a:ext cx="3293074" cy="1086338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410" y="3510171"/>
            <a:ext cx="4156082" cy="36009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পঞ্চম </a:t>
            </a:r>
          </a:p>
          <a:p>
            <a:pPr algn="ctr"/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পাঠঃ সুস্থ্য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জীবনের জন্য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 </a:t>
            </a:r>
          </a:p>
          <a:p>
            <a:pPr algn="ctr"/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পাঠ্যাংশঃ কৃত্রিম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রং ও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রাসায়নিক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পদার্থ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মেশানো </a:t>
            </a:r>
            <a:endParaRPr lang="bn-BD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জাঙ্ক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ফুড ।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মিঃ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8" t="6938" r="21143" b="12643"/>
          <a:stretch/>
        </p:blipFill>
        <p:spPr>
          <a:xfrm>
            <a:off x="1336490" y="1309251"/>
            <a:ext cx="1746208" cy="220092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4531671" y="1524000"/>
            <a:ext cx="421326" cy="4953000"/>
            <a:chOff x="5973080" y="1544343"/>
            <a:chExt cx="336050" cy="4847858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6126790" y="1544343"/>
              <a:ext cx="18119" cy="469545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291011" y="1696743"/>
              <a:ext cx="18119" cy="4695458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5973080" y="1696743"/>
              <a:ext cx="18119" cy="4695458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083" y="1309251"/>
            <a:ext cx="1780547" cy="2200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743200"/>
            <a:ext cx="7924800" cy="28007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.3.1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কৃত্রিম রং ব্যবহার করা খাদ্যের নাম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.4.1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জাঙ্ক ফুড দেহের জন্য ক্ষতিকর তা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       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বলতে পারবে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2705100" y="762000"/>
            <a:ext cx="3733800" cy="137160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f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1"/>
            <a:ext cx="3505200" cy="2590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 descr="veg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457201"/>
            <a:ext cx="3505200" cy="2590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 descr="di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733800"/>
            <a:ext cx="3505200" cy="2590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 descr="Glass_of_milk_on_tableclot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733800"/>
            <a:ext cx="3502990" cy="2590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667000"/>
            <a:ext cx="5943600" cy="1015663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সুস্থ্য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জীবনের জন্য খাদ্য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571750" y="762000"/>
            <a:ext cx="4152900" cy="1219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পাঠ</a:t>
            </a:r>
            <a:endParaRPr lang="bn-BD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s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38851"/>
            <a:ext cx="2971800" cy="24435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je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38851"/>
            <a:ext cx="2971800" cy="24435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cok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198526"/>
            <a:ext cx="2971800" cy="24435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i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3198526"/>
            <a:ext cx="2971800" cy="24402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219200" y="6019800"/>
            <a:ext cx="6858000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কৃত্রিম ও রাসায়নিক রং মেশানো খাদ্য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monozog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5800"/>
            <a:ext cx="3810000" cy="3962401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blood-canc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685801"/>
            <a:ext cx="3806252" cy="3962401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066800" y="4876800"/>
            <a:ext cx="2590800" cy="707886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অমনোযোগী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7926" y="4876800"/>
            <a:ext cx="1524000" cy="707886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ক্যান্সার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say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95400"/>
            <a:ext cx="2819400" cy="27432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Picture 2" descr="bik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295400"/>
            <a:ext cx="2819400" cy="27432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3" descr="jokri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295400"/>
            <a:ext cx="2819400" cy="27432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0962" y="4274402"/>
            <a:ext cx="2682276" cy="76944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অসাধু ব্যবসায়ী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6673206" y="4274402"/>
            <a:ext cx="1664988" cy="83099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যকৃৎ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0" y="4244873"/>
            <a:ext cx="1752600" cy="76944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বৃক্ক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rg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34433"/>
            <a:ext cx="2895600" cy="22918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piz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108" y="228600"/>
            <a:ext cx="2895600" cy="22918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col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108" y="3635948"/>
            <a:ext cx="2895600" cy="215702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B050"/>
          </a:solidFill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potat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1" y="3635949"/>
            <a:ext cx="2895600" cy="21570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43050" y="2697431"/>
            <a:ext cx="1714500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বার্গার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4050" y="2681358"/>
            <a:ext cx="1714500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পিজা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7325" y="5961127"/>
            <a:ext cx="2419350" cy="70788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পটেটো চিপস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3889" y="5961127"/>
            <a:ext cx="2706037" cy="70788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কোমল পানীয়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166</Words>
  <Application>Microsoft Office PowerPoint</Application>
  <PresentationFormat>On-screen Show (4:3)</PresentationFormat>
  <Paragraphs>43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Swapan</dc:creator>
  <cp:lastModifiedBy>anowardoly@hotmail.com</cp:lastModifiedBy>
  <cp:revision>194</cp:revision>
  <dcterms:created xsi:type="dcterms:W3CDTF">2006-08-16T00:00:00Z</dcterms:created>
  <dcterms:modified xsi:type="dcterms:W3CDTF">2020-02-01T05:14:41Z</dcterms:modified>
</cp:coreProperties>
</file>