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1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2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2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2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5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9E94E-36CA-4C85-AD29-F6194BEBFABF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F8A1-0738-4C9E-BB62-9454CB630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C86D73-0CBC-4D16-84C3-364599CCAC29}"/>
              </a:ext>
            </a:extLst>
          </p:cNvPr>
          <p:cNvGrpSpPr/>
          <p:nvPr/>
        </p:nvGrpSpPr>
        <p:grpSpPr>
          <a:xfrm>
            <a:off x="5458264" y="-1350498"/>
            <a:ext cx="6344529" cy="7863838"/>
            <a:chOff x="1195754" y="0"/>
            <a:chExt cx="9988061" cy="6783639"/>
          </a:xfrm>
        </p:grpSpPr>
        <p:sp>
          <p:nvSpPr>
            <p:cNvPr id="5" name="TextBox 4"/>
            <p:cNvSpPr txBox="1"/>
            <p:nvPr/>
          </p:nvSpPr>
          <p:spPr>
            <a:xfrm>
              <a:off x="2715064" y="0"/>
              <a:ext cx="7709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754" y="1470312"/>
              <a:ext cx="9988061" cy="531332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559C47-2438-4CC9-BAC9-1AAD0A6FC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" y="353942"/>
            <a:ext cx="4762500" cy="6159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92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196425"/>
            <a:ext cx="7758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 in the picture is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parents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302" y="3569215"/>
            <a:ext cx="4731008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open at page 10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10" y="742096"/>
            <a:ext cx="6982690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6182" y="498764"/>
            <a:ext cx="762000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 will read the text with correct pronunciation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6182" y="3934691"/>
            <a:ext cx="76200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Iwill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 the audio clips C5U03LI-2b</a:t>
            </a:r>
          </a:p>
        </p:txBody>
      </p:sp>
    </p:spTree>
    <p:extLst>
      <p:ext uri="{BB962C8B-B14F-4D97-AF65-F5344CB8AC3E}">
        <p14:creationId xmlns:p14="http://schemas.microsoft.com/office/powerpoint/2010/main" val="18909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92BE5-6E57-4DDF-835A-4FC7E993DBBF}"/>
              </a:ext>
            </a:extLst>
          </p:cNvPr>
          <p:cNvSpPr txBox="1"/>
          <p:nvPr/>
        </p:nvSpPr>
        <p:spPr>
          <a:xfrm>
            <a:off x="759655" y="267286"/>
            <a:ext cx="616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meaning of the words: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02EE67-7D90-42CB-907E-6651E37476A5}"/>
              </a:ext>
            </a:extLst>
          </p:cNvPr>
          <p:cNvGrpSpPr/>
          <p:nvPr/>
        </p:nvGrpSpPr>
        <p:grpSpPr>
          <a:xfrm>
            <a:off x="127023" y="1160583"/>
            <a:ext cx="1800664" cy="4217739"/>
            <a:chOff x="759655" y="1097280"/>
            <a:chExt cx="1913207" cy="42177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163A83-0DB7-4572-BB57-1748B1C756A7}"/>
                </a:ext>
              </a:extLst>
            </p:cNvPr>
            <p:cNvSpPr txBox="1"/>
            <p:nvPr/>
          </p:nvSpPr>
          <p:spPr>
            <a:xfrm>
              <a:off x="759655" y="1097280"/>
              <a:ext cx="14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Parents-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D9C296-8721-4D3D-AFC0-8E1D7AC0A722}"/>
                </a:ext>
              </a:extLst>
            </p:cNvPr>
            <p:cNvSpPr txBox="1"/>
            <p:nvPr/>
          </p:nvSpPr>
          <p:spPr>
            <a:xfrm>
              <a:off x="759655" y="1814732"/>
              <a:ext cx="14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Banker-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656260-BC37-43C0-A65C-5C12F52909E8}"/>
                </a:ext>
              </a:extLst>
            </p:cNvPr>
            <p:cNvSpPr txBox="1"/>
            <p:nvPr/>
          </p:nvSpPr>
          <p:spPr>
            <a:xfrm>
              <a:off x="759655" y="2560320"/>
              <a:ext cx="125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Stories-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DBFCC8-ABCF-4C65-A5BE-7CD6BBD6FAAF}"/>
                </a:ext>
              </a:extLst>
            </p:cNvPr>
            <p:cNvSpPr txBox="1"/>
            <p:nvPr/>
          </p:nvSpPr>
          <p:spPr>
            <a:xfrm>
              <a:off x="858129" y="3429000"/>
              <a:ext cx="181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Housewife-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937ED9-7F8A-433B-B36E-EA9B090E4DA0}"/>
                </a:ext>
              </a:extLst>
            </p:cNvPr>
            <p:cNvSpPr txBox="1"/>
            <p:nvPr/>
          </p:nvSpPr>
          <p:spPr>
            <a:xfrm>
              <a:off x="858129" y="4192172"/>
              <a:ext cx="1589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Sewing-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27FE38-3CE6-4086-9989-9C87A0FEB52A}"/>
                </a:ext>
              </a:extLst>
            </p:cNvPr>
            <p:cNvSpPr txBox="1"/>
            <p:nvPr/>
          </p:nvSpPr>
          <p:spPr>
            <a:xfrm>
              <a:off x="858129" y="4853354"/>
              <a:ext cx="181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Improve-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CBA153-83F8-4327-B0A6-8EEF9E63639D}"/>
              </a:ext>
            </a:extLst>
          </p:cNvPr>
          <p:cNvGrpSpPr/>
          <p:nvPr/>
        </p:nvGrpSpPr>
        <p:grpSpPr>
          <a:xfrm>
            <a:off x="1892137" y="1197037"/>
            <a:ext cx="2103743" cy="4252892"/>
            <a:chOff x="2434536" y="1197037"/>
            <a:chExt cx="2419644" cy="42528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67232-449D-45D9-ABDF-96B41C49D608}"/>
                </a:ext>
              </a:extLst>
            </p:cNvPr>
            <p:cNvSpPr txBox="1"/>
            <p:nvPr/>
          </p:nvSpPr>
          <p:spPr>
            <a:xfrm>
              <a:off x="2687755" y="1197037"/>
              <a:ext cx="2166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মাতা-পিতা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4A36C7-98E2-46F9-82BE-02F5D71CB2E2}"/>
                </a:ext>
              </a:extLst>
            </p:cNvPr>
            <p:cNvSpPr txBox="1"/>
            <p:nvPr/>
          </p:nvSpPr>
          <p:spPr>
            <a:xfrm>
              <a:off x="2447778" y="1944392"/>
              <a:ext cx="157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ব্যাংকার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9EB0F3-358A-4493-9887-58A091056297}"/>
                </a:ext>
              </a:extLst>
            </p:cNvPr>
            <p:cNvSpPr txBox="1"/>
            <p:nvPr/>
          </p:nvSpPr>
          <p:spPr>
            <a:xfrm>
              <a:off x="2476740" y="2658811"/>
              <a:ext cx="158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গল্প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3E729-D698-4A48-AE7D-61E82E72D8B9}"/>
                </a:ext>
              </a:extLst>
            </p:cNvPr>
            <p:cNvSpPr txBox="1"/>
            <p:nvPr/>
          </p:nvSpPr>
          <p:spPr>
            <a:xfrm>
              <a:off x="2827607" y="3573194"/>
              <a:ext cx="844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গৃহিনী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998A90-14C9-458C-A326-94AA5BB61E65}"/>
                </a:ext>
              </a:extLst>
            </p:cNvPr>
            <p:cNvSpPr txBox="1"/>
            <p:nvPr/>
          </p:nvSpPr>
          <p:spPr>
            <a:xfrm>
              <a:off x="2434536" y="4304714"/>
              <a:ext cx="157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সেলাই করা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71A9B9-90DF-44CE-BB62-89CE9BDC973A}"/>
                </a:ext>
              </a:extLst>
            </p:cNvPr>
            <p:cNvSpPr txBox="1"/>
            <p:nvPr/>
          </p:nvSpPr>
          <p:spPr>
            <a:xfrm>
              <a:off x="2687755" y="4988264"/>
              <a:ext cx="1800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উন্নতি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249684-8006-4E73-9EC1-756F1F982A7D}"/>
              </a:ext>
            </a:extLst>
          </p:cNvPr>
          <p:cNvGrpSpPr/>
          <p:nvPr/>
        </p:nvGrpSpPr>
        <p:grpSpPr>
          <a:xfrm>
            <a:off x="4264856" y="1197037"/>
            <a:ext cx="7111218" cy="4272726"/>
            <a:chOff x="4264856" y="1197037"/>
            <a:chExt cx="7111218" cy="427272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CE9ECA-AC74-48C6-8900-3CAB02FB68B0}"/>
                </a:ext>
              </a:extLst>
            </p:cNvPr>
            <p:cNvSpPr txBox="1"/>
            <p:nvPr/>
          </p:nvSpPr>
          <p:spPr>
            <a:xfrm>
              <a:off x="5556738" y="1197037"/>
              <a:ext cx="5819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Father and mother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601F9F-DB3C-41ED-9A50-D4BBBF700F4D}"/>
                </a:ext>
              </a:extLst>
            </p:cNvPr>
            <p:cNvSpPr txBox="1"/>
            <p:nvPr/>
          </p:nvSpPr>
          <p:spPr>
            <a:xfrm>
              <a:off x="4431324" y="1991863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person who works in a bank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3874FF-0D98-48F4-90E2-2F1DE3C3E444}"/>
                </a:ext>
              </a:extLst>
            </p:cNvPr>
            <p:cNvSpPr txBox="1"/>
            <p:nvPr/>
          </p:nvSpPr>
          <p:spPr>
            <a:xfrm>
              <a:off x="4264856" y="2723383"/>
              <a:ext cx="5819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Adescription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something true or imagined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65E08F-ADB6-4744-BADD-62D750E3837D}"/>
                </a:ext>
              </a:extLst>
            </p:cNvPr>
            <p:cNvSpPr txBox="1"/>
            <p:nvPr/>
          </p:nvSpPr>
          <p:spPr>
            <a:xfrm>
              <a:off x="4264856" y="3573194"/>
              <a:ext cx="5064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woman who works in a house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5C0862-FFC6-4076-99D4-03D65995364A}"/>
                </a:ext>
              </a:extLst>
            </p:cNvPr>
            <p:cNvSpPr txBox="1"/>
            <p:nvPr/>
          </p:nvSpPr>
          <p:spPr>
            <a:xfrm>
              <a:off x="4797084" y="4276578"/>
              <a:ext cx="4754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Stich cloths with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niddle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thread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08E652-451D-4934-86EF-93365CFFC452}"/>
                </a:ext>
              </a:extLst>
            </p:cNvPr>
            <p:cNvSpPr txBox="1"/>
            <p:nvPr/>
          </p:nvSpPr>
          <p:spPr>
            <a:xfrm>
              <a:off x="5036234" y="5008098"/>
              <a:ext cx="2433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8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4CB2F7-768B-44F8-8034-47DCFE60AAD9}"/>
              </a:ext>
            </a:extLst>
          </p:cNvPr>
          <p:cNvGrpSpPr/>
          <p:nvPr/>
        </p:nvGrpSpPr>
        <p:grpSpPr>
          <a:xfrm>
            <a:off x="1237956" y="647114"/>
            <a:ext cx="9270609" cy="5572249"/>
            <a:chOff x="1237956" y="647114"/>
            <a:chExt cx="9270609" cy="557224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7C9C75-2AE8-49D4-AC68-67FBCB61438B}"/>
                </a:ext>
              </a:extLst>
            </p:cNvPr>
            <p:cNvSpPr txBox="1"/>
            <p:nvPr/>
          </p:nvSpPr>
          <p:spPr>
            <a:xfrm>
              <a:off x="3685735" y="647114"/>
              <a:ext cx="3207434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F45D8C-A595-43A0-BFA0-A92DE1ECE1C8}"/>
                </a:ext>
              </a:extLst>
            </p:cNvPr>
            <p:cNvSpPr txBox="1"/>
            <p:nvPr/>
          </p:nvSpPr>
          <p:spPr>
            <a:xfrm>
              <a:off x="1237956" y="2433711"/>
              <a:ext cx="9270609" cy="37856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Make a pair with your partner and read the text care fully.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2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5814A-B134-4B7F-92E9-D6B05EAEF319}"/>
              </a:ext>
            </a:extLst>
          </p:cNvPr>
          <p:cNvSpPr txBox="1"/>
          <p:nvPr/>
        </p:nvSpPr>
        <p:spPr>
          <a:xfrm>
            <a:off x="180474" y="1026942"/>
            <a:ext cx="10454701" cy="230832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call the students one by one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infront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class and tell them to read out text with correct pronunciation </a:t>
            </a:r>
          </a:p>
        </p:txBody>
      </p:sp>
    </p:spTree>
    <p:extLst>
      <p:ext uri="{BB962C8B-B14F-4D97-AF65-F5344CB8AC3E}">
        <p14:creationId xmlns:p14="http://schemas.microsoft.com/office/powerpoint/2010/main" val="22933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7F5BEF-E2DE-4156-9CE0-32DA8CF70973}"/>
              </a:ext>
            </a:extLst>
          </p:cNvPr>
          <p:cNvSpPr txBox="1"/>
          <p:nvPr/>
        </p:nvSpPr>
        <p:spPr>
          <a:xfrm>
            <a:off x="1364565" y="0"/>
            <a:ext cx="867976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answer the following Questions: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2A507-74E0-4283-9BDD-37EA9D5DA60E}"/>
              </a:ext>
            </a:extLst>
          </p:cNvPr>
          <p:cNvSpPr txBox="1"/>
          <p:nvPr/>
        </p:nvSpPr>
        <p:spPr>
          <a:xfrm>
            <a:off x="857571" y="707886"/>
            <a:ext cx="10476858" cy="52629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a)What is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Saikat’s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parent’s occupation?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Wthat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his parent’s do in their free time ?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c)What does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in his free time?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d)What does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Saikat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?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e)What does he do to improve his English?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98928A1-396B-4361-97A2-080E343C6225}"/>
              </a:ext>
            </a:extLst>
          </p:cNvPr>
          <p:cNvGrpSpPr/>
          <p:nvPr/>
        </p:nvGrpSpPr>
        <p:grpSpPr>
          <a:xfrm>
            <a:off x="885371" y="333829"/>
            <a:ext cx="9463315" cy="6224941"/>
            <a:chOff x="885371" y="333829"/>
            <a:chExt cx="9463315" cy="62249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956BB7B-8EE7-4E94-BA4E-1C79E51AF31D}"/>
                </a:ext>
              </a:extLst>
            </p:cNvPr>
            <p:cNvSpPr txBox="1"/>
            <p:nvPr/>
          </p:nvSpPr>
          <p:spPr>
            <a:xfrm>
              <a:off x="885371" y="333829"/>
              <a:ext cx="2656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Answer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82168E-90D0-4EBC-8470-097B7C0F1E71}"/>
                </a:ext>
              </a:extLst>
            </p:cNvPr>
            <p:cNvSpPr txBox="1"/>
            <p:nvPr/>
          </p:nvSpPr>
          <p:spPr>
            <a:xfrm>
              <a:off x="885371" y="1480457"/>
              <a:ext cx="9463315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lphaLcParenR"/>
              </a:pPr>
              <a:r>
                <a:rPr lang="en-US" sz="36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Saikath’s</a:t>
              </a: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father is </a:t>
              </a:r>
              <a:r>
                <a:rPr lang="en-US" sz="36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abanker</a:t>
              </a: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his mother is a housewife.</a:t>
              </a:r>
            </a:p>
            <a:p>
              <a:pPr marL="457200" indent="-457200">
                <a:buAutoNum type="alphaLcParenR"/>
              </a:pP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free time </a:t>
              </a:r>
              <a:r>
                <a:rPr lang="en-US" sz="36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Saikat’s</a:t>
              </a: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father writs stories and his </a:t>
              </a:r>
              <a:r>
                <a:rPr lang="en-US" sz="36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mothr</a:t>
              </a: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enjoys sewing .</a:t>
              </a:r>
            </a:p>
            <a:p>
              <a:pPr marL="457200" indent="-457200">
                <a:buAutoNum type="alphaLcParenR"/>
              </a:pPr>
              <a:r>
                <a:rPr lang="en-US" sz="36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</a:t>
              </a: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watches cartoon on TV and read English books in his free time .</a:t>
              </a:r>
            </a:p>
            <a:p>
              <a:pPr marL="457200" indent="-457200">
                <a:buAutoNum type="alphaLcParenR"/>
              </a:pPr>
              <a:r>
                <a:rPr lang="en-US" sz="36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</a:t>
              </a: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wants to improve his English .</a:t>
              </a:r>
            </a:p>
            <a:p>
              <a:pPr marL="457200" indent="-457200">
                <a:buAutoNum type="alphaLcParenR"/>
              </a:pPr>
              <a:r>
                <a:rPr lang="en-US" sz="36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He watches cartoons on TV and reads English books to improve his English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1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919E6-D055-4113-AEC6-14A4A828EDA9}"/>
              </a:ext>
            </a:extLst>
          </p:cNvPr>
          <p:cNvSpPr txBox="1"/>
          <p:nvPr/>
        </p:nvSpPr>
        <p:spPr>
          <a:xfrm>
            <a:off x="1304223" y="1467113"/>
            <a:ext cx="9903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lesson we have learnt about what people do in their free time </a:t>
            </a:r>
          </a:p>
        </p:txBody>
      </p:sp>
    </p:spTree>
    <p:extLst>
      <p:ext uri="{BB962C8B-B14F-4D97-AF65-F5344CB8AC3E}">
        <p14:creationId xmlns:p14="http://schemas.microsoft.com/office/powerpoint/2010/main" val="11010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4674C-97E5-40D2-972D-6509889F9313}"/>
              </a:ext>
            </a:extLst>
          </p:cNvPr>
          <p:cNvSpPr txBox="1"/>
          <p:nvPr/>
        </p:nvSpPr>
        <p:spPr>
          <a:xfrm>
            <a:off x="1772529" y="675249"/>
            <a:ext cx="8018585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family?</a:t>
            </a:r>
          </a:p>
        </p:txBody>
      </p:sp>
    </p:spTree>
    <p:extLst>
      <p:ext uri="{BB962C8B-B14F-4D97-AF65-F5344CB8AC3E}">
        <p14:creationId xmlns:p14="http://schemas.microsoft.com/office/powerpoint/2010/main" val="745685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322A042-7B96-45D7-A13B-8D3C0A5D5FA2}"/>
              </a:ext>
            </a:extLst>
          </p:cNvPr>
          <p:cNvGrpSpPr/>
          <p:nvPr/>
        </p:nvGrpSpPr>
        <p:grpSpPr>
          <a:xfrm>
            <a:off x="2222695" y="442839"/>
            <a:ext cx="6879102" cy="6085939"/>
            <a:chOff x="2222695" y="442839"/>
            <a:chExt cx="6879102" cy="608593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76C147-6DF1-409A-BFA1-15825F99DB00}"/>
                </a:ext>
              </a:extLst>
            </p:cNvPr>
            <p:cNvSpPr txBox="1"/>
            <p:nvPr/>
          </p:nvSpPr>
          <p:spPr>
            <a:xfrm>
              <a:off x="3334922" y="442839"/>
              <a:ext cx="47970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Good Bye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7A528D-280F-443E-9AC1-C54D981E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695" y="1766278"/>
              <a:ext cx="6879102" cy="476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7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5D21D-CA1F-4752-83B6-0DD8032A2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36" y="748664"/>
            <a:ext cx="3761874" cy="5078313"/>
          </a:xfrm>
          <a:prstGeom prst="rect">
            <a:avLst/>
          </a:prstGeom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76141BD6-491E-46E4-8FBD-7697BDCA2C32}"/>
              </a:ext>
            </a:extLst>
          </p:cNvPr>
          <p:cNvSpPr/>
          <p:nvPr/>
        </p:nvSpPr>
        <p:spPr>
          <a:xfrm>
            <a:off x="661182" y="534572"/>
            <a:ext cx="7076049" cy="558487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Teacher’s Identity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Jahangir </a:t>
            </a:r>
            <a:r>
              <a:rPr lang="en-US" sz="4000" dirty="0" err="1">
                <a:solidFill>
                  <a:srgbClr val="FF0000"/>
                </a:solidFill>
              </a:rPr>
              <a:t>Alam</a:t>
            </a:r>
            <a:r>
              <a:rPr lang="en-US" sz="4000" dirty="0">
                <a:solidFill>
                  <a:srgbClr val="FF0000"/>
                </a:solidFill>
              </a:rPr>
              <a:t> Bhuiyan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Assistant Teacher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G P GOVT  PRIMARY SCHOOL 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Itna</a:t>
            </a:r>
            <a:r>
              <a:rPr lang="en-US" sz="4000" dirty="0">
                <a:solidFill>
                  <a:srgbClr val="FF0000"/>
                </a:solidFill>
              </a:rPr>
              <a:t> , </a:t>
            </a:r>
            <a:r>
              <a:rPr lang="en-US" sz="4000" dirty="0" err="1">
                <a:solidFill>
                  <a:srgbClr val="FF0000"/>
                </a:solidFill>
              </a:rPr>
              <a:t>Kishoregonj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Email: Jahangiratict@gmail.com</a:t>
            </a:r>
          </a:p>
        </p:txBody>
      </p:sp>
    </p:spTree>
    <p:extLst>
      <p:ext uri="{BB962C8B-B14F-4D97-AF65-F5344CB8AC3E}">
        <p14:creationId xmlns:p14="http://schemas.microsoft.com/office/powerpoint/2010/main" val="36471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49" y="0"/>
            <a:ext cx="842962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IDENTITY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E79E61-4C25-4E76-9DE1-B9C6A5251B7A}"/>
              </a:ext>
            </a:extLst>
          </p:cNvPr>
          <p:cNvGrpSpPr/>
          <p:nvPr/>
        </p:nvGrpSpPr>
        <p:grpSpPr>
          <a:xfrm>
            <a:off x="0" y="1687354"/>
            <a:ext cx="12192000" cy="6186309"/>
            <a:chOff x="0" y="1687354"/>
            <a:chExt cx="12192000" cy="6186309"/>
          </a:xfrm>
        </p:grpSpPr>
        <p:sp>
          <p:nvSpPr>
            <p:cNvPr id="3" name="TextBox 2"/>
            <p:cNvSpPr txBox="1"/>
            <p:nvPr/>
          </p:nvSpPr>
          <p:spPr>
            <a:xfrm>
              <a:off x="0" y="1687354"/>
              <a:ext cx="6808313" cy="61863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Class- five </a:t>
              </a:r>
            </a:p>
            <a:p>
              <a:r>
                <a:rPr lang="en-US" sz="6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Unit-3 lesson -1-2</a:t>
              </a:r>
            </a:p>
            <a:p>
              <a:r>
                <a:rPr lang="en-US" sz="6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Title – </a:t>
              </a:r>
              <a:r>
                <a:rPr lang="en-US" sz="6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Saikat’s</a:t>
              </a:r>
              <a:r>
                <a:rPr lang="en-US" sz="6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Family </a:t>
              </a:r>
            </a:p>
            <a:p>
              <a:r>
                <a:rPr lang="en-US" sz="6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Page No.- 10</a:t>
              </a:r>
            </a:p>
            <a:p>
              <a:r>
                <a:rPr lang="en-US" sz="6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Date.10.07.2019</a:t>
              </a: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313" y="1687354"/>
              <a:ext cx="5383687" cy="5170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9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2908" y="428178"/>
            <a:ext cx="9834809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1.2.1. Recognize which syllable in a word is stressed 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1.3.1. Recognize which words in a sentence are stressed.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1.4.2. Recognize and use intonation patterns for greetings and statements.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Runderstand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Questions asked by the teacher about them.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3.2.1. Understand questions about family and friends of students 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3.4.1. Understand statements made by the teacher and students .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 Say words phrases and sentences with proper sounds and stress 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1.1.2. Say sentences with proper intonation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6.1.1. Say what the speaker is doing .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6.2.1. Talk about the people ,objects , events , etc.</a:t>
            </a:r>
          </a:p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1.5.1. Read words , phrases and sentences in the text with proper pronunciation stress and intonation .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1.7.1. Read paragraphs dialogues stories letters and other texts . </a:t>
            </a:r>
          </a:p>
        </p:txBody>
      </p:sp>
    </p:spTree>
    <p:extLst>
      <p:ext uri="{BB962C8B-B14F-4D97-AF65-F5344CB8AC3E}">
        <p14:creationId xmlns:p14="http://schemas.microsoft.com/office/powerpoint/2010/main" val="3024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4" y="429491"/>
            <a:ext cx="604058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a greeting song </a:t>
            </a:r>
          </a:p>
        </p:txBody>
      </p:sp>
    </p:spTree>
    <p:extLst>
      <p:ext uri="{BB962C8B-B14F-4D97-AF65-F5344CB8AC3E}">
        <p14:creationId xmlns:p14="http://schemas.microsoft.com/office/powerpoint/2010/main" val="33740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0" y="457200"/>
            <a:ext cx="708265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first I will ask the following Questions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908" y="1149927"/>
            <a:ext cx="799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title do we use to address a man? 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6418" y="1674033"/>
            <a:ext cx="264621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(Mr.)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889" y="2150740"/>
            <a:ext cx="9305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title do we use to address a married woman?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1340" y="2718792"/>
            <a:ext cx="189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3889" y="3314937"/>
            <a:ext cx="687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3.How will you address me 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3889" y="4070617"/>
            <a:ext cx="9150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4.What title we use to address both married and unmarried woman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6418" y="5246408"/>
            <a:ext cx="584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5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04C5D9-DA87-4226-9355-BE5424389061}"/>
              </a:ext>
            </a:extLst>
          </p:cNvPr>
          <p:cNvGrpSpPr/>
          <p:nvPr/>
        </p:nvGrpSpPr>
        <p:grpSpPr>
          <a:xfrm>
            <a:off x="887744" y="454224"/>
            <a:ext cx="10313367" cy="6403776"/>
            <a:chOff x="887744" y="454224"/>
            <a:chExt cx="10313367" cy="6403776"/>
          </a:xfrm>
        </p:grpSpPr>
        <p:sp>
          <p:nvSpPr>
            <p:cNvPr id="2" name="TextBox 1"/>
            <p:cNvSpPr txBox="1"/>
            <p:nvPr/>
          </p:nvSpPr>
          <p:spPr>
            <a:xfrm>
              <a:off x="3024555" y="454224"/>
              <a:ext cx="5669280" cy="7694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 at the picture </a:t>
              </a:r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744" y="1223665"/>
              <a:ext cx="10313367" cy="5634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7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5" y="513471"/>
            <a:ext cx="757843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what are the people doing in the picture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7346" y="2895600"/>
            <a:ext cx="768309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about the picture with your partner ? </a:t>
            </a:r>
          </a:p>
        </p:txBody>
      </p:sp>
    </p:spTree>
    <p:extLst>
      <p:ext uri="{BB962C8B-B14F-4D97-AF65-F5344CB8AC3E}">
        <p14:creationId xmlns:p14="http://schemas.microsoft.com/office/powerpoint/2010/main" val="25610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6291" y="1080655"/>
            <a:ext cx="8787192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some sentences about the picture in your text book?</a:t>
            </a:r>
          </a:p>
        </p:txBody>
      </p:sp>
    </p:spTree>
    <p:extLst>
      <p:ext uri="{BB962C8B-B14F-4D97-AF65-F5344CB8AC3E}">
        <p14:creationId xmlns:p14="http://schemas.microsoft.com/office/powerpoint/2010/main" val="26954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543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Bulbul Ahmed</dc:creator>
  <cp:lastModifiedBy>User</cp:lastModifiedBy>
  <cp:revision>41</cp:revision>
  <dcterms:created xsi:type="dcterms:W3CDTF">2019-02-22T05:22:22Z</dcterms:created>
  <dcterms:modified xsi:type="dcterms:W3CDTF">2019-07-22T09:26:30Z</dcterms:modified>
</cp:coreProperties>
</file>