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1" r:id="rId14"/>
    <p:sldId id="270" r:id="rId15"/>
    <p:sldId id="269" r:id="rId16"/>
    <p:sldId id="268" r:id="rId17"/>
    <p:sldId id="267" r:id="rId18"/>
    <p:sldId id="277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0068B95F-1B4A-4E4E-8E30-FD1FAF6B92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16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9772A-EF97-4E9D-8856-0C9FA5E3312E}"/>
              </a:ext>
            </a:extLst>
          </p:cNvPr>
          <p:cNvSpPr txBox="1"/>
          <p:nvPr userDrawn="1"/>
        </p:nvSpPr>
        <p:spPr>
          <a:xfrm>
            <a:off x="4586988" y="6484522"/>
            <a:ext cx="478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হাঙ্গীর 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,          ,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b="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0" dirty="0">
                <a:latin typeface="NikoshBAN" panose="02000000000000000000" pitchFamily="2" charset="0"/>
                <a:cs typeface="NikoshBAN" panose="02000000000000000000" pitchFamily="2" charset="0"/>
              </a:rPr>
              <a:t>গঞ্জ।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63E0D-635E-44D1-87B9-10B033E4E787}"/>
              </a:ext>
            </a:extLst>
          </p:cNvPr>
          <p:cNvSpPr/>
          <p:nvPr userDrawn="1"/>
        </p:nvSpPr>
        <p:spPr>
          <a:xfrm>
            <a:off x="5826744" y="6480376"/>
            <a:ext cx="70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ICT4E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581308-37ED-414D-9593-115A49470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35" y="-65102"/>
            <a:ext cx="818838" cy="973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30F71C-6E06-4E7F-8E6E-D9F03D1F8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97" y="0"/>
            <a:ext cx="818838" cy="973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E2CDC2-9B25-48D4-A5A8-77FA8E8AB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35" y="5949864"/>
            <a:ext cx="818838" cy="973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5CE108-712B-4AC1-8529-91465C34A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97" y="6014966"/>
            <a:ext cx="818838" cy="973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52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4C5A-1F11-4944-99AA-E2B76F87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35AA3-E9FE-43F2-8C22-F2AB46510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1400C-19C3-4818-9770-71C52DC47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A5B19-AC1D-4C5D-97A3-A923448B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0F91A-F449-422E-9963-D8C047CF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C6DDA-2E79-4BF6-90DC-93360A24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EFFA-6BED-4E5E-9A86-EAEF33BA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4C83B-0256-4D13-895E-A4C2C9D58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32AF0-FD4F-431E-B6D3-8D5C2380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5EFFE-9C67-4639-A40C-1C586ACA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90BE2-0203-46CB-BF48-9AD04022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3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8DC2F-4D36-4E35-8863-CDA263382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4050E-8BBA-4269-B98C-892FE6F96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12A55-1FA3-42B9-A833-73F038A2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9A02-F92E-4819-B537-D55D48ED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D12B7-9B2D-4BE6-B8DF-E0ACA148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3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1CE7-C8EE-461D-AF47-E10A32E4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43BAB-94DA-4E6A-A3EF-8E32BAD4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DFBD8-8B19-4018-A358-31AA9282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9225C-B8B0-45F7-834A-978B6944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102E-6DC6-4613-85EB-714BE62D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7D952-2217-4824-998F-9F2BF423C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AAFC-22F7-4FE1-9D0F-7196F3DA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F209-7240-4635-ADC6-C0E376F9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DB16-E45B-432B-A60E-F70B2724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CE24-4F25-4E86-A2A2-7F55C648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DE9FC-5C44-4330-B2B0-3A61D739D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F8462-580A-4C52-920D-B16DECD9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DDC93-A5AE-4AFF-9C2D-93E9C419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0A4C7-6E86-43AA-81FF-5BF5CDE4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4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86FA-4AAB-452F-B61F-0325C10F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0CED-F6BD-4FD5-973A-253413210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C5BDE-4C34-474D-8DEE-7BDA39A09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E4CDF-E70F-4CA4-BB07-14967536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65E95-764B-4890-890D-5ADECBB2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09F74-9113-4D28-B641-D0C9EB14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40D3-6379-47C9-AA66-0E2EF4B8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F8EA4-482C-46C9-B1A5-E61552333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32383-567C-4463-8032-FD81C04C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F019E-4F95-4018-A57A-AA95D45D3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13AA7-F418-4A3B-9CF4-034B59B1A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B582D4-3467-4226-8523-D2833AF4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61A90-C0F6-4413-8CD1-65A47ADA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0EFC1-FC94-4E7A-AD89-3922CF66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F062-ED33-47D4-A94A-CC2A8DD2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F9450-4939-447B-9067-237A60AA5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C9D1E-0E48-4E3E-8D8B-7D255B7C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6FAA6-740F-4712-9F61-EC7D172E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2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D4F04-C58C-40AD-82E5-6E1EEF54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DA70B-FF81-4288-8507-0D9B585D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15AD-EC9D-4D5A-9396-2467DDA8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B02C-F658-4451-84B6-618643C5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FAF4-773D-459D-905E-8A6E9673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F2CC6-EE18-480A-B047-6D1DD06C3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1806-B88A-4242-98C0-2E9ED454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34E5E-A9C7-4748-9C62-D165EDB2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38C06-6C33-48FF-8890-F12A05A1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9584A-D127-4F27-BC4A-D8BABAD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7C7B8-1784-410E-A60A-DFB54CFD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662B3-E005-4ACE-A8F3-E05837F1F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289B-13D8-4435-A6CE-BB8F374FF639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CCF75-36DC-45E0-9D15-3CE46FEAF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D869-844D-44E0-99F0-BE355C7AD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411A-2800-4B1A-B06E-9633A23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416EBF-4480-48D3-B042-09FB9408D0D0}"/>
              </a:ext>
            </a:extLst>
          </p:cNvPr>
          <p:cNvSpPr/>
          <p:nvPr/>
        </p:nvSpPr>
        <p:spPr>
          <a:xfrm>
            <a:off x="2682245" y="958334"/>
            <a:ext cx="5808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u="sng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A1991-FE3F-4D35-B0CA-3C47E576B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59" y="2357054"/>
            <a:ext cx="5066681" cy="3080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4237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4783F-2501-4386-92AA-39E401E14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0" y="601571"/>
            <a:ext cx="4006516" cy="444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84C24-CCAB-41F0-A83C-BA6760DB4E2E}"/>
              </a:ext>
            </a:extLst>
          </p:cNvPr>
          <p:cNvSpPr txBox="1"/>
          <p:nvPr/>
        </p:nvSpPr>
        <p:spPr>
          <a:xfrm>
            <a:off x="698466" y="5056100"/>
            <a:ext cx="1104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দেখল পানি কলসির তলায়।কাক ঠোঁট ঢুকিয়ে দিল কলসিতে কিন্তু নাগাল পেল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C7965-87C0-48D7-ABBB-34C9D6F5E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86" y="700660"/>
            <a:ext cx="3453707" cy="376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229FF-D2E7-401C-B2B8-A98D3A683031}"/>
              </a:ext>
            </a:extLst>
          </p:cNvPr>
          <p:cNvSpPr txBox="1"/>
          <p:nvPr/>
        </p:nvSpPr>
        <p:spPr>
          <a:xfrm>
            <a:off x="782053" y="4764506"/>
            <a:ext cx="1085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কাক তখন কলসিটাকে কাত করতে চাইল।কিন্তু পারল না।তাই পানি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খুব দুঃখ হলো।</a:t>
            </a:r>
          </a:p>
        </p:txBody>
      </p:sp>
    </p:spTree>
    <p:extLst>
      <p:ext uri="{BB962C8B-B14F-4D97-AF65-F5344CB8AC3E}">
        <p14:creationId xmlns:p14="http://schemas.microsoft.com/office/powerpoint/2010/main" val="8791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71797-DA58-4703-B9C4-1FD616066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9" y="724724"/>
            <a:ext cx="3387717" cy="380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FB15F-5ED0-46CF-B9BD-3B7B6EFF0FA7}"/>
              </a:ext>
            </a:extLst>
          </p:cNvPr>
          <p:cNvSpPr txBox="1"/>
          <p:nvPr/>
        </p:nvSpPr>
        <p:spPr>
          <a:xfrm>
            <a:off x="902368" y="4884821"/>
            <a:ext cx="10984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এদিক ওদিক তাকাল।কাছেই দেখতে পেল অনেক নুড়ি।তার মাথায় একটি বুদ্ধি এলো।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3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A96B5-DD27-4F50-B410-4CE35BB4B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19" y="820493"/>
            <a:ext cx="3869847" cy="425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C42CAE-EBDB-47E4-92F8-B92E4A106147}"/>
              </a:ext>
            </a:extLst>
          </p:cNvPr>
          <p:cNvSpPr txBox="1"/>
          <p:nvPr/>
        </p:nvSpPr>
        <p:spPr>
          <a:xfrm>
            <a:off x="1780673" y="5391176"/>
            <a:ext cx="972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 একটি করে নুড়ি আনতে লাগল।ফেলতে লাগল কলসির ভেতরে।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5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54C95-CFE3-4CD2-80EB-E65FC278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72" y="657276"/>
            <a:ext cx="4060656" cy="44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2FE4D-0EE1-4160-ACF7-F1160D5F2513}"/>
              </a:ext>
            </a:extLst>
          </p:cNvPr>
          <p:cNvSpPr txBox="1"/>
          <p:nvPr/>
        </p:nvSpPr>
        <p:spPr>
          <a:xfrm>
            <a:off x="806116" y="5434077"/>
            <a:ext cx="1084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কলসির ভেতরে একটা একটা নুড়ি পড়ল।তলার পানিও ওপরে উঠতে লাগল।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65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22E2A-9781-45E9-BEF1-39EF03B5A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82" y="590154"/>
            <a:ext cx="4052318" cy="440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D136C-41E3-477C-A742-D4621DB6CBC2}"/>
              </a:ext>
            </a:extLst>
          </p:cNvPr>
          <p:cNvSpPr txBox="1"/>
          <p:nvPr/>
        </p:nvSpPr>
        <p:spPr>
          <a:xfrm>
            <a:off x="866273" y="5067517"/>
            <a:ext cx="11020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কাকটি অনেক নুড়ি কলসিতে ফেলল।এক সময় পানি কলসির মুখে উঠে এলো।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7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2D180-4866-425F-9284-FDBDC6968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64" y="713237"/>
            <a:ext cx="4253607" cy="454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995D1-F8FA-47C7-83FF-FBDD9D35AC87}"/>
              </a:ext>
            </a:extLst>
          </p:cNvPr>
          <p:cNvSpPr txBox="1"/>
          <p:nvPr/>
        </p:nvSpPr>
        <p:spPr>
          <a:xfrm>
            <a:off x="2165685" y="54984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তখন কাকটি প্রাণ ভরে পানি পান করল।তার পিপাসা মিটল।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4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49A3E-D9C4-4B81-AD0C-16FDA98D0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39" y="749333"/>
            <a:ext cx="4167109" cy="4530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E0E6D-0128-481C-B22A-9F8E6DE4399A}"/>
              </a:ext>
            </a:extLst>
          </p:cNvPr>
          <p:cNvSpPr txBox="1"/>
          <p:nvPr/>
        </p:nvSpPr>
        <p:spPr>
          <a:xfrm>
            <a:off x="1347537" y="5474368"/>
            <a:ext cx="1040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কাক খুশি মনে ডানা ঝাড়া দিল।তার পর উড়াল দিল বনের দিকে।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87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DC38B-2D16-4EB0-9622-E418E3BF8816}"/>
              </a:ext>
            </a:extLst>
          </p:cNvPr>
          <p:cNvSpPr txBox="1"/>
          <p:nvPr/>
        </p:nvSpPr>
        <p:spPr>
          <a:xfrm>
            <a:off x="3994484" y="1203158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সংযোগ…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ং-৬,৭,৮।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16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4D226A-4B0C-44D3-85FE-4FA3A1E471B8}"/>
              </a:ext>
            </a:extLst>
          </p:cNvPr>
          <p:cNvSpPr txBox="1"/>
          <p:nvPr/>
        </p:nvSpPr>
        <p:spPr>
          <a:xfrm>
            <a:off x="4670257" y="673767"/>
            <a:ext cx="315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i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4400" i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7E90C-2848-45C4-B7D5-5E21115F2D54}"/>
              </a:ext>
            </a:extLst>
          </p:cNvPr>
          <p:cNvSpPr txBox="1"/>
          <p:nvPr/>
        </p:nvSpPr>
        <p:spPr>
          <a:xfrm>
            <a:off x="3887202" y="2935706"/>
            <a:ext cx="4944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গল্পটির নাম কি?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নিজের মত করে গল্পটি বল?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৩।মাঠটি কেমন?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৪।উড়তে উরতে কাকের কি পেল?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0971FD4-1750-4419-8CB4-500A73F39FC0}"/>
              </a:ext>
            </a:extLst>
          </p:cNvPr>
          <p:cNvSpPr/>
          <p:nvPr/>
        </p:nvSpPr>
        <p:spPr>
          <a:xfrm>
            <a:off x="3887202" y="529389"/>
            <a:ext cx="4716378" cy="11430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453D5-8E19-4B04-97BC-30BE046CD666}"/>
              </a:ext>
            </a:extLst>
          </p:cNvPr>
          <p:cNvSpPr/>
          <p:nvPr/>
        </p:nvSpPr>
        <p:spPr>
          <a:xfrm>
            <a:off x="1770733" y="1343345"/>
            <a:ext cx="2034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2F0A0A-A94E-44EA-B4F4-7AD8DF608E79}"/>
              </a:ext>
            </a:extLst>
          </p:cNvPr>
          <p:cNvSpPr/>
          <p:nvPr/>
        </p:nvSpPr>
        <p:spPr>
          <a:xfrm>
            <a:off x="8394387" y="1343345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80077-552C-476F-8787-41C43413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95" y="1954673"/>
            <a:ext cx="1489926" cy="168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5F362F-42F9-4A56-8E07-092711F74CAF}"/>
              </a:ext>
            </a:extLst>
          </p:cNvPr>
          <p:cNvSpPr/>
          <p:nvPr/>
        </p:nvSpPr>
        <p:spPr>
          <a:xfrm>
            <a:off x="1038726" y="3881462"/>
            <a:ext cx="3641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 হোসেন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পাইকাপন সরকারি প্রাথমিক বিদ্যালয়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০১৭১২৮১১৭০৫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syljahangir@gmail.com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B5952-7FDE-4E34-B382-B1BC3FC6F561}"/>
              </a:ext>
            </a:extLst>
          </p:cNvPr>
          <p:cNvSpPr/>
          <p:nvPr/>
        </p:nvSpPr>
        <p:spPr>
          <a:xfrm>
            <a:off x="7828547" y="3881462"/>
            <a:ext cx="3047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১ম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 বাংলা বই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অধ্যায়ঃ৫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কাক ও কলসি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শুনি ও বলি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A8A2EF-8C1B-4C0A-8779-4D076BF6EC75}"/>
              </a:ext>
            </a:extLst>
          </p:cNvPr>
          <p:cNvCxnSpPr/>
          <p:nvPr/>
        </p:nvCxnSpPr>
        <p:spPr>
          <a:xfrm>
            <a:off x="6220326" y="1876926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38FD21-BF58-499E-8204-F273CA0B659A}"/>
              </a:ext>
            </a:extLst>
          </p:cNvPr>
          <p:cNvCxnSpPr/>
          <p:nvPr/>
        </p:nvCxnSpPr>
        <p:spPr>
          <a:xfrm>
            <a:off x="6569242" y="2334126"/>
            <a:ext cx="0" cy="1973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25D721-8946-4BF4-9763-18F65886146B}"/>
              </a:ext>
            </a:extLst>
          </p:cNvPr>
          <p:cNvCxnSpPr/>
          <p:nvPr/>
        </p:nvCxnSpPr>
        <p:spPr>
          <a:xfrm>
            <a:off x="5787189" y="2334126"/>
            <a:ext cx="0" cy="1973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CF3D4B-C1E0-4E7B-92ED-1BEDAA65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67" y="2154062"/>
            <a:ext cx="961725" cy="113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25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8712CF-ED1F-4892-80B3-EDCA296742CC}"/>
              </a:ext>
            </a:extLst>
          </p:cNvPr>
          <p:cNvSpPr/>
          <p:nvPr/>
        </p:nvSpPr>
        <p:spPr>
          <a:xfrm>
            <a:off x="4748513" y="745435"/>
            <a:ext cx="2694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i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09C5E-5B42-4FE4-8BCD-391C68F392FF}"/>
              </a:ext>
            </a:extLst>
          </p:cNvPr>
          <p:cNvSpPr/>
          <p:nvPr/>
        </p:nvSpPr>
        <p:spPr>
          <a:xfrm>
            <a:off x="3047999" y="1854278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গল্পটির নাম কি?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উত্তরঃ কাক ও কলসি।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নিজের মত করে গল্পটি বল?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উত্তরঃ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৩।মাঠটি কেমন?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উত্তরঃবড়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৪।উড়তে উ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 কাকের কি পেল?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উত্তরঃপিপাসা পেল।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619D857-5C1E-4B31-AB66-566DF75CCC43}"/>
              </a:ext>
            </a:extLst>
          </p:cNvPr>
          <p:cNvSpPr/>
          <p:nvPr/>
        </p:nvSpPr>
        <p:spPr>
          <a:xfrm>
            <a:off x="4225088" y="519582"/>
            <a:ext cx="3741821" cy="124066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6256FC-37B6-4258-9343-36D333E1366A}"/>
              </a:ext>
            </a:extLst>
          </p:cNvPr>
          <p:cNvSpPr txBox="1"/>
          <p:nvPr/>
        </p:nvSpPr>
        <p:spPr>
          <a:xfrm flipH="1">
            <a:off x="5161544" y="1058779"/>
            <a:ext cx="294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 বিদায়</a:t>
            </a:r>
            <a:endParaRPr lang="en-US" sz="54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55D3B-A992-4175-9A2F-601973002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10" y="2715626"/>
            <a:ext cx="4979822" cy="2850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97A2AA3E-14B2-4A41-9C3A-0484C82E309A}"/>
              </a:ext>
            </a:extLst>
          </p:cNvPr>
          <p:cNvSpPr/>
          <p:nvPr/>
        </p:nvSpPr>
        <p:spPr>
          <a:xfrm>
            <a:off x="4710360" y="780502"/>
            <a:ext cx="3850105" cy="1479884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F6424F1F-1BD3-4D5B-B47B-64B2E0E1145C}"/>
              </a:ext>
            </a:extLst>
          </p:cNvPr>
          <p:cNvSpPr/>
          <p:nvPr/>
        </p:nvSpPr>
        <p:spPr>
          <a:xfrm>
            <a:off x="4596057" y="731600"/>
            <a:ext cx="3940345" cy="1577687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F9CB2-B0F2-4490-A886-CF11D9FE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2101641"/>
            <a:ext cx="4092079" cy="265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F0A08-9AAE-450D-92A1-92B72D664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34" y="2101641"/>
            <a:ext cx="4129087" cy="274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EE8AB2-67B9-4424-80CC-ED89061E7333}"/>
              </a:ext>
            </a:extLst>
          </p:cNvPr>
          <p:cNvSpPr txBox="1"/>
          <p:nvPr/>
        </p:nvSpPr>
        <p:spPr>
          <a:xfrm>
            <a:off x="3717759" y="950495"/>
            <a:ext cx="579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তোমরা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কি দেখতে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F497C-3227-4367-9C65-E8630CDBCCD5}"/>
              </a:ext>
            </a:extLst>
          </p:cNvPr>
          <p:cNvSpPr txBox="1"/>
          <p:nvPr/>
        </p:nvSpPr>
        <p:spPr>
          <a:xfrm>
            <a:off x="5113420" y="5615117"/>
            <a:ext cx="213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কাক ও কলসি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7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5F0BE0-523B-4652-A7FF-95D79C8C4819}"/>
              </a:ext>
            </a:extLst>
          </p:cNvPr>
          <p:cNvSpPr txBox="1"/>
          <p:nvPr/>
        </p:nvSpPr>
        <p:spPr>
          <a:xfrm>
            <a:off x="4657099" y="705004"/>
            <a:ext cx="363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4C9D2-E565-4E34-A65E-EFDF03970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38" y="1879432"/>
            <a:ext cx="5027446" cy="3765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72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73A067-FA7F-4EA7-B609-740C144500B4}"/>
              </a:ext>
            </a:extLst>
          </p:cNvPr>
          <p:cNvSpPr txBox="1"/>
          <p:nvPr/>
        </p:nvSpPr>
        <p:spPr>
          <a:xfrm>
            <a:off x="3645568" y="1130968"/>
            <a:ext cx="526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5F7A3-D000-40C4-BC9D-18ADA5B461F8}"/>
              </a:ext>
            </a:extLst>
          </p:cNvPr>
          <p:cNvSpPr txBox="1"/>
          <p:nvPr/>
        </p:nvSpPr>
        <p:spPr>
          <a:xfrm>
            <a:off x="2165685" y="2271823"/>
            <a:ext cx="5600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শোনা...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২.২.১ গল্প কথা শুনে বুজতে পারবে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গল্প কথা শুনে বুজে আনন্দ লাভ করবে।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বলা...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২.৩.১ ছবি দেখে ছবি সংশ্লিষ্ট শব্দ বলতে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২.৩.২ ছবি দেখে গল্প বলতে পারবে।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২.৪.১ গল্প কথা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83685-141F-4CE8-AF62-141760BB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58" y="3344779"/>
            <a:ext cx="3326732" cy="1871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21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CBD9F-00A7-44FC-AD99-BC6BE66D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27" y="587407"/>
            <a:ext cx="4130225" cy="445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880B0-53A9-47DF-BEEC-9B185775B231}"/>
              </a:ext>
            </a:extLst>
          </p:cNvPr>
          <p:cNvSpPr txBox="1"/>
          <p:nvPr/>
        </p:nvSpPr>
        <p:spPr>
          <a:xfrm>
            <a:off x="3221686" y="5494710"/>
            <a:ext cx="559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কটা মাঠ।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মাঠের ওপারে ঘন বন।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6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30383-2A8B-479C-86D8-B53212BD5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38" y="593504"/>
            <a:ext cx="4179723" cy="459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2B965-E8BF-4E40-BFEE-89F6A0A42765}"/>
              </a:ext>
            </a:extLst>
          </p:cNvPr>
          <p:cNvSpPr txBox="1"/>
          <p:nvPr/>
        </p:nvSpPr>
        <p:spPr>
          <a:xfrm>
            <a:off x="950494" y="5453699"/>
            <a:ext cx="1073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ছিল কাক।সে খাবারের খোঁজে বনে যেতে চাইল। সে উড়তে শুরু করল।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80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31ECE-3A2F-4C6A-BB45-425A224A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535931"/>
            <a:ext cx="3683021" cy="397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9BD2C-11B1-4E09-A5AF-85B317C7085D}"/>
              </a:ext>
            </a:extLst>
          </p:cNvPr>
          <p:cNvSpPr txBox="1"/>
          <p:nvPr/>
        </p:nvSpPr>
        <p:spPr>
          <a:xfrm>
            <a:off x="2672861" y="4958862"/>
            <a:ext cx="7936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উড়তে উড়তে তার খুব পিপাসা পেল।সে এদিক ওদিক তাকাল পানির খোঁজে।তখন একটা কলসি পড়ল তার চোখে।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3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B959B-CABF-45C9-BE4A-87A5DC1C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16" y="669104"/>
            <a:ext cx="4211725" cy="4588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C05666-4EB9-45B1-B536-DAEA59DB78CD}"/>
              </a:ext>
            </a:extLst>
          </p:cNvPr>
          <p:cNvSpPr txBox="1"/>
          <p:nvPr/>
        </p:nvSpPr>
        <p:spPr>
          <a:xfrm>
            <a:off x="3341694" y="560412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খুব খুশি হলো।উড়ে গিয়ে বসল কলসির উপর।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376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Hussain</dc:creator>
  <cp:lastModifiedBy>Jahangir Hussain</cp:lastModifiedBy>
  <cp:revision>54</cp:revision>
  <dcterms:created xsi:type="dcterms:W3CDTF">2020-01-31T05:55:08Z</dcterms:created>
  <dcterms:modified xsi:type="dcterms:W3CDTF">2020-01-31T17:31:05Z</dcterms:modified>
</cp:coreProperties>
</file>