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  <p:sldMasterId id="2147483753" r:id="rId2"/>
  </p:sldMasterIdLst>
  <p:notesMasterIdLst>
    <p:notesMasterId r:id="rId17"/>
  </p:notesMasterIdLst>
  <p:handoutMasterIdLst>
    <p:handoutMasterId r:id="rId18"/>
  </p:handoutMasterIdLst>
  <p:sldIdLst>
    <p:sldId id="951" r:id="rId3"/>
    <p:sldId id="950" r:id="rId4"/>
    <p:sldId id="956" r:id="rId5"/>
    <p:sldId id="953" r:id="rId6"/>
    <p:sldId id="955" r:id="rId7"/>
    <p:sldId id="957" r:id="rId8"/>
    <p:sldId id="958" r:id="rId9"/>
    <p:sldId id="959" r:id="rId10"/>
    <p:sldId id="960" r:id="rId11"/>
    <p:sldId id="961" r:id="rId12"/>
    <p:sldId id="963" r:id="rId13"/>
    <p:sldId id="964" r:id="rId14"/>
    <p:sldId id="962" r:id="rId15"/>
    <p:sldId id="966" r:id="rId16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HOWEET" id="{D34E524A-D6EF-4CBC-A13A-51C3740B0549}">
          <p14:sldIdLst>
            <p14:sldId id="915"/>
            <p14:sldId id="896"/>
            <p14:sldId id="916"/>
            <p14:sldId id="917"/>
            <p14:sldId id="918"/>
            <p14:sldId id="919"/>
            <p14:sldId id="920"/>
            <p14:sldId id="921"/>
            <p14:sldId id="922"/>
            <p14:sldId id="923"/>
            <p14:sldId id="924"/>
            <p14:sldId id="925"/>
            <p14:sldId id="926"/>
            <p14:sldId id="927"/>
            <p14:sldId id="928"/>
            <p14:sldId id="929"/>
            <p14:sldId id="930"/>
            <p14:sldId id="931"/>
            <p14:sldId id="932"/>
            <p14:sldId id="933"/>
            <p14:sldId id="934"/>
            <p14:sldId id="935"/>
            <p14:sldId id="936"/>
            <p14:sldId id="937"/>
            <p14:sldId id="938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48"/>
            <p14:sldId id="949"/>
            <p14:sldId id="889"/>
          </p14:sldIdLst>
        </p14:section>
        <p14:section name="CREDITS &amp; USAGE" id="{96A22112-93F8-4FC4-92DC-51B794962ED1}">
          <p14:sldIdLst>
            <p14:sldId id="809"/>
            <p14:sldId id="824"/>
            <p14:sldId id="7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4A36E"/>
    <a:srgbClr val="D0343C"/>
    <a:srgbClr val="8DB1C4"/>
    <a:srgbClr val="3D4149"/>
    <a:srgbClr val="615474"/>
    <a:srgbClr val="F9BE75"/>
    <a:srgbClr val="E4625C"/>
    <a:srgbClr val="403551"/>
    <a:srgbClr val="CECFCE"/>
    <a:srgbClr val="E4E4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123" autoAdjust="0"/>
    <p:restoredTop sz="95458" autoAdjust="0"/>
  </p:normalViewPr>
  <p:slideViewPr>
    <p:cSldViewPr>
      <p:cViewPr varScale="1">
        <p:scale>
          <a:sx n="70" d="100"/>
          <a:sy n="70" d="100"/>
        </p:scale>
        <p:origin x="-984" y="-90"/>
      </p:cViewPr>
      <p:guideLst>
        <p:guide orient="horz" pos="2251"/>
        <p:guide orient="horz" pos="3159"/>
        <p:guide orient="horz" pos="981"/>
        <p:guide orient="horz" pos="3295"/>
        <p:guide orient="horz" pos="2160"/>
        <p:guide pos="3840"/>
        <p:guide pos="575"/>
        <p:guide pos="7105"/>
        <p:guide pos="7408"/>
        <p:guide pos="303"/>
        <p:guide pos="1965"/>
        <p:guide pos="5715"/>
        <p:guide pos="4384"/>
      </p:guideLst>
    </p:cSldViewPr>
  </p:slideViewPr>
  <p:outlineViewPr>
    <p:cViewPr>
      <p:scale>
        <a:sx n="33" d="100"/>
        <a:sy n="33" d="100"/>
      </p:scale>
      <p:origin x="0" y="-1788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4962" y="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20CEB-6382-4A17-A419-9BADD825BD8C}" type="doc">
      <dgm:prSet loTypeId="urn:microsoft.com/office/officeart/2005/8/layout/process4" loCatId="list" qsTypeId="urn:microsoft.com/office/officeart/2005/8/quickstyle/3d7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3FFF611-B1DE-479B-A06C-D35A97854224}">
      <dgm:prSet phldrT="[Text]" custT="1"/>
      <dgm:spPr/>
      <dgm:t>
        <a:bodyPr/>
        <a:lstStyle/>
        <a:p>
          <a:r>
            <a:rPr lang="bn-BD" sz="2400" dirty="0" smtClean="0"/>
            <a:t>মানদণ্ড প্রতিষ্ঠা </a:t>
          </a:r>
          <a:endParaRPr lang="en-US" sz="2400" dirty="0"/>
        </a:p>
      </dgm:t>
    </dgm:pt>
    <dgm:pt modelId="{37DE73C1-4DA2-4ACD-BA3F-7CA6D184609B}" type="parTrans" cxnId="{2AC754E9-41E3-41DD-AB46-E1430B432D5F}">
      <dgm:prSet/>
      <dgm:spPr/>
      <dgm:t>
        <a:bodyPr/>
        <a:lstStyle/>
        <a:p>
          <a:endParaRPr lang="en-US"/>
        </a:p>
      </dgm:t>
    </dgm:pt>
    <dgm:pt modelId="{002E0DCF-7FD7-4686-B2CF-F8C433C14D9C}" type="sibTrans" cxnId="{2AC754E9-41E3-41DD-AB46-E1430B432D5F}">
      <dgm:prSet/>
      <dgm:spPr/>
      <dgm:t>
        <a:bodyPr/>
        <a:lstStyle/>
        <a:p>
          <a:endParaRPr lang="en-US"/>
        </a:p>
      </dgm:t>
    </dgm:pt>
    <dgm:pt modelId="{5109467F-3BCE-4DC6-90F1-F53AE2216670}">
      <dgm:prSet phldrT="[Text]" custT="1"/>
      <dgm:spPr/>
      <dgm:t>
        <a:bodyPr/>
        <a:lstStyle/>
        <a:p>
          <a:r>
            <a:rPr lang="bn-BD" sz="2400" dirty="0" smtClean="0"/>
            <a:t>সম্পাদিত কাজের পরিমাপ</a:t>
          </a:r>
          <a:endParaRPr lang="en-US" sz="2400" dirty="0"/>
        </a:p>
      </dgm:t>
    </dgm:pt>
    <dgm:pt modelId="{B741BE7E-41AC-4B6D-9B41-62B42B8E2462}" type="parTrans" cxnId="{3A03EF7E-67B0-451F-920A-7A836F57B6D9}">
      <dgm:prSet/>
      <dgm:spPr/>
      <dgm:t>
        <a:bodyPr/>
        <a:lstStyle/>
        <a:p>
          <a:endParaRPr lang="en-US"/>
        </a:p>
      </dgm:t>
    </dgm:pt>
    <dgm:pt modelId="{F2F17732-207B-45DC-90BB-FA8E9A4D260D}" type="sibTrans" cxnId="{3A03EF7E-67B0-451F-920A-7A836F57B6D9}">
      <dgm:prSet/>
      <dgm:spPr/>
      <dgm:t>
        <a:bodyPr/>
        <a:lstStyle/>
        <a:p>
          <a:endParaRPr lang="en-US"/>
        </a:p>
      </dgm:t>
    </dgm:pt>
    <dgm:pt modelId="{5B44B059-F1BA-43CE-87C8-49D513679364}">
      <dgm:prSet/>
      <dgm:spPr/>
      <dgm:t>
        <a:bodyPr/>
        <a:lstStyle/>
        <a:p>
          <a:r>
            <a:rPr lang="bn-BD" dirty="0" smtClean="0"/>
            <a:t>বিচ্যুতির কারন নির্ণয় ও মুল্যায়ন </a:t>
          </a:r>
          <a:endParaRPr lang="en-US" dirty="0"/>
        </a:p>
      </dgm:t>
    </dgm:pt>
    <dgm:pt modelId="{E55D9221-04BA-4355-B3EE-609BFF1A2212}" type="parTrans" cxnId="{812C9A4B-A0E1-40A4-9E4F-D363EE36366C}">
      <dgm:prSet/>
      <dgm:spPr/>
      <dgm:t>
        <a:bodyPr/>
        <a:lstStyle/>
        <a:p>
          <a:endParaRPr lang="en-US"/>
        </a:p>
      </dgm:t>
    </dgm:pt>
    <dgm:pt modelId="{E1561A99-64DF-4E59-8BC0-28474E88DCBD}" type="sibTrans" cxnId="{812C9A4B-A0E1-40A4-9E4F-D363EE36366C}">
      <dgm:prSet/>
      <dgm:spPr/>
      <dgm:t>
        <a:bodyPr/>
        <a:lstStyle/>
        <a:p>
          <a:endParaRPr lang="en-US"/>
        </a:p>
      </dgm:t>
    </dgm:pt>
    <dgm:pt modelId="{BF78C36B-24A9-498C-9403-ADADDAB67008}">
      <dgm:prSet custT="1"/>
      <dgm:spPr/>
      <dgm:t>
        <a:bodyPr/>
        <a:lstStyle/>
        <a:p>
          <a:r>
            <a:rPr lang="bn-BD" sz="2400" dirty="0" smtClean="0"/>
            <a:t>মানদণ্ডের সাথে সম্পাদিত কাজের তুলনা   </a:t>
          </a:r>
          <a:endParaRPr lang="en-US" sz="2400" dirty="0"/>
        </a:p>
      </dgm:t>
    </dgm:pt>
    <dgm:pt modelId="{E864F8E3-A76B-47CF-AD90-A55C30E5791C}" type="parTrans" cxnId="{08D95D42-6509-408B-A268-289F0DDFDAD9}">
      <dgm:prSet/>
      <dgm:spPr/>
      <dgm:t>
        <a:bodyPr/>
        <a:lstStyle/>
        <a:p>
          <a:endParaRPr lang="en-US"/>
        </a:p>
      </dgm:t>
    </dgm:pt>
    <dgm:pt modelId="{8E786B74-1DD3-4747-890D-FCF348869DE9}" type="sibTrans" cxnId="{08D95D42-6509-408B-A268-289F0DDFDAD9}">
      <dgm:prSet/>
      <dgm:spPr/>
      <dgm:t>
        <a:bodyPr/>
        <a:lstStyle/>
        <a:p>
          <a:endParaRPr lang="en-US"/>
        </a:p>
      </dgm:t>
    </dgm:pt>
    <dgm:pt modelId="{27986AC9-3C46-46E1-B4EB-7C65FB42CB21}">
      <dgm:prSet/>
      <dgm:spPr/>
      <dgm:t>
        <a:bodyPr/>
        <a:lstStyle/>
        <a:p>
          <a:r>
            <a:rPr lang="bn-BD" dirty="0" smtClean="0"/>
            <a:t>সংশোধনমূলক ব্যবস্থা গ্রহন</a:t>
          </a:r>
          <a:endParaRPr lang="en-US" dirty="0"/>
        </a:p>
      </dgm:t>
    </dgm:pt>
    <dgm:pt modelId="{9A92DD23-180C-45CF-9961-48AD42428C36}" type="parTrans" cxnId="{60823AAF-D1B3-418D-AD09-82A7F15B3468}">
      <dgm:prSet/>
      <dgm:spPr/>
      <dgm:t>
        <a:bodyPr/>
        <a:lstStyle/>
        <a:p>
          <a:endParaRPr lang="en-US"/>
        </a:p>
      </dgm:t>
    </dgm:pt>
    <dgm:pt modelId="{5C543143-E6C8-45B0-AE66-3046B1990B57}" type="sibTrans" cxnId="{60823AAF-D1B3-418D-AD09-82A7F15B3468}">
      <dgm:prSet/>
      <dgm:spPr/>
      <dgm:t>
        <a:bodyPr/>
        <a:lstStyle/>
        <a:p>
          <a:endParaRPr lang="en-US"/>
        </a:p>
      </dgm:t>
    </dgm:pt>
    <dgm:pt modelId="{44172494-165E-4E1E-880C-A581C28ECEE6}" type="pres">
      <dgm:prSet presAssocID="{F7E20CEB-6382-4A17-A419-9BADD825BD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78FCAE-CE7D-4D63-90BC-B5CC7EB50668}" type="pres">
      <dgm:prSet presAssocID="{27986AC9-3C46-46E1-B4EB-7C65FB42CB21}" presName="boxAndChildren" presStyleCnt="0"/>
      <dgm:spPr/>
    </dgm:pt>
    <dgm:pt modelId="{CB73CB43-2C3E-4F05-8116-0176D0ECB0EB}" type="pres">
      <dgm:prSet presAssocID="{27986AC9-3C46-46E1-B4EB-7C65FB42CB21}" presName="parentTextBox" presStyleLbl="node1" presStyleIdx="0" presStyleCnt="5"/>
      <dgm:spPr/>
      <dgm:t>
        <a:bodyPr/>
        <a:lstStyle/>
        <a:p>
          <a:endParaRPr lang="en-US"/>
        </a:p>
      </dgm:t>
    </dgm:pt>
    <dgm:pt modelId="{E34013A5-855E-4AF4-9BC1-CCB4B9ADE98B}" type="pres">
      <dgm:prSet presAssocID="{E1561A99-64DF-4E59-8BC0-28474E88DCBD}" presName="sp" presStyleCnt="0"/>
      <dgm:spPr/>
    </dgm:pt>
    <dgm:pt modelId="{429407DA-3665-4372-AAFA-C82BF09E91F5}" type="pres">
      <dgm:prSet presAssocID="{5B44B059-F1BA-43CE-87C8-49D513679364}" presName="arrowAndChildren" presStyleCnt="0"/>
      <dgm:spPr/>
    </dgm:pt>
    <dgm:pt modelId="{653506EC-6A62-456B-B1F8-B3D0842C9E89}" type="pres">
      <dgm:prSet presAssocID="{5B44B059-F1BA-43CE-87C8-49D513679364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75E56512-0A0B-46B3-8474-F48EF60854E1}" type="pres">
      <dgm:prSet presAssocID="{8E786B74-1DD3-4747-890D-FCF348869DE9}" presName="sp" presStyleCnt="0"/>
      <dgm:spPr/>
    </dgm:pt>
    <dgm:pt modelId="{954F6FB3-6DFA-4987-86F1-10B9BB249A13}" type="pres">
      <dgm:prSet presAssocID="{BF78C36B-24A9-498C-9403-ADADDAB67008}" presName="arrowAndChildren" presStyleCnt="0"/>
      <dgm:spPr/>
    </dgm:pt>
    <dgm:pt modelId="{6A27FB85-F15F-4890-86D1-E5E8C5A5B71A}" type="pres">
      <dgm:prSet presAssocID="{BF78C36B-24A9-498C-9403-ADADDAB67008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4323860A-FC73-4452-ABC6-AE4760025EF7}" type="pres">
      <dgm:prSet presAssocID="{F2F17732-207B-45DC-90BB-FA8E9A4D260D}" presName="sp" presStyleCnt="0"/>
      <dgm:spPr/>
    </dgm:pt>
    <dgm:pt modelId="{269FF0C3-4247-4A36-83E8-88936E2FC734}" type="pres">
      <dgm:prSet presAssocID="{5109467F-3BCE-4DC6-90F1-F53AE2216670}" presName="arrowAndChildren" presStyleCnt="0"/>
      <dgm:spPr/>
    </dgm:pt>
    <dgm:pt modelId="{59DB8CA3-390B-4B1B-BC36-A0438BF460B0}" type="pres">
      <dgm:prSet presAssocID="{5109467F-3BCE-4DC6-90F1-F53AE2216670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99BB311D-9436-4B4E-98BC-32A290A27A11}" type="pres">
      <dgm:prSet presAssocID="{002E0DCF-7FD7-4686-B2CF-F8C433C14D9C}" presName="sp" presStyleCnt="0"/>
      <dgm:spPr/>
    </dgm:pt>
    <dgm:pt modelId="{2F3762E0-6F17-4243-87A3-7F4840F55364}" type="pres">
      <dgm:prSet presAssocID="{63FFF611-B1DE-479B-A06C-D35A97854224}" presName="arrowAndChildren" presStyleCnt="0"/>
      <dgm:spPr/>
    </dgm:pt>
    <dgm:pt modelId="{3416E4F0-9106-4F15-925F-646730AF79FF}" type="pres">
      <dgm:prSet presAssocID="{63FFF611-B1DE-479B-A06C-D35A97854224}" presName="parentTextArrow" presStyleLbl="node1" presStyleIdx="4" presStyleCnt="5" custLinFactNeighborX="-6410" custLinFactNeighborY="5628"/>
      <dgm:spPr/>
      <dgm:t>
        <a:bodyPr/>
        <a:lstStyle/>
        <a:p>
          <a:endParaRPr lang="en-US"/>
        </a:p>
      </dgm:t>
    </dgm:pt>
  </dgm:ptLst>
  <dgm:cxnLst>
    <dgm:cxn modelId="{812C9A4B-A0E1-40A4-9E4F-D363EE36366C}" srcId="{F7E20CEB-6382-4A17-A419-9BADD825BD8C}" destId="{5B44B059-F1BA-43CE-87C8-49D513679364}" srcOrd="3" destOrd="0" parTransId="{E55D9221-04BA-4355-B3EE-609BFF1A2212}" sibTransId="{E1561A99-64DF-4E59-8BC0-28474E88DCBD}"/>
    <dgm:cxn modelId="{C2D40190-7037-4A50-9F0F-B2B6E5B158B3}" type="presOf" srcId="{5B44B059-F1BA-43CE-87C8-49D513679364}" destId="{653506EC-6A62-456B-B1F8-B3D0842C9E89}" srcOrd="0" destOrd="0" presId="urn:microsoft.com/office/officeart/2005/8/layout/process4"/>
    <dgm:cxn modelId="{399C049A-D81E-4406-A1C7-FE63F11705CA}" type="presOf" srcId="{63FFF611-B1DE-479B-A06C-D35A97854224}" destId="{3416E4F0-9106-4F15-925F-646730AF79FF}" srcOrd="0" destOrd="0" presId="urn:microsoft.com/office/officeart/2005/8/layout/process4"/>
    <dgm:cxn modelId="{294D45CD-9D4A-4878-8EDC-0A5C556ACE91}" type="presOf" srcId="{5109467F-3BCE-4DC6-90F1-F53AE2216670}" destId="{59DB8CA3-390B-4B1B-BC36-A0438BF460B0}" srcOrd="0" destOrd="0" presId="urn:microsoft.com/office/officeart/2005/8/layout/process4"/>
    <dgm:cxn modelId="{2AC754E9-41E3-41DD-AB46-E1430B432D5F}" srcId="{F7E20CEB-6382-4A17-A419-9BADD825BD8C}" destId="{63FFF611-B1DE-479B-A06C-D35A97854224}" srcOrd="0" destOrd="0" parTransId="{37DE73C1-4DA2-4ACD-BA3F-7CA6D184609B}" sibTransId="{002E0DCF-7FD7-4686-B2CF-F8C433C14D9C}"/>
    <dgm:cxn modelId="{2C2B7C81-4B1B-4C97-BAD1-EBEAF0457A09}" type="presOf" srcId="{27986AC9-3C46-46E1-B4EB-7C65FB42CB21}" destId="{CB73CB43-2C3E-4F05-8116-0176D0ECB0EB}" srcOrd="0" destOrd="0" presId="urn:microsoft.com/office/officeart/2005/8/layout/process4"/>
    <dgm:cxn modelId="{08D95D42-6509-408B-A268-289F0DDFDAD9}" srcId="{F7E20CEB-6382-4A17-A419-9BADD825BD8C}" destId="{BF78C36B-24A9-498C-9403-ADADDAB67008}" srcOrd="2" destOrd="0" parTransId="{E864F8E3-A76B-47CF-AD90-A55C30E5791C}" sibTransId="{8E786B74-1DD3-4747-890D-FCF348869DE9}"/>
    <dgm:cxn modelId="{60823AAF-D1B3-418D-AD09-82A7F15B3468}" srcId="{F7E20CEB-6382-4A17-A419-9BADD825BD8C}" destId="{27986AC9-3C46-46E1-B4EB-7C65FB42CB21}" srcOrd="4" destOrd="0" parTransId="{9A92DD23-180C-45CF-9961-48AD42428C36}" sibTransId="{5C543143-E6C8-45B0-AE66-3046B1990B57}"/>
    <dgm:cxn modelId="{7026F49A-051B-4425-80D2-1CB8980426C0}" type="presOf" srcId="{BF78C36B-24A9-498C-9403-ADADDAB67008}" destId="{6A27FB85-F15F-4890-86D1-E5E8C5A5B71A}" srcOrd="0" destOrd="0" presId="urn:microsoft.com/office/officeart/2005/8/layout/process4"/>
    <dgm:cxn modelId="{3A03EF7E-67B0-451F-920A-7A836F57B6D9}" srcId="{F7E20CEB-6382-4A17-A419-9BADD825BD8C}" destId="{5109467F-3BCE-4DC6-90F1-F53AE2216670}" srcOrd="1" destOrd="0" parTransId="{B741BE7E-41AC-4B6D-9B41-62B42B8E2462}" sibTransId="{F2F17732-207B-45DC-90BB-FA8E9A4D260D}"/>
    <dgm:cxn modelId="{25889023-0123-43D4-9CE5-88C5D25DE07E}" type="presOf" srcId="{F7E20CEB-6382-4A17-A419-9BADD825BD8C}" destId="{44172494-165E-4E1E-880C-A581C28ECEE6}" srcOrd="0" destOrd="0" presId="urn:microsoft.com/office/officeart/2005/8/layout/process4"/>
    <dgm:cxn modelId="{95378C15-D968-4DC5-ACA2-96F1CC28CCB9}" type="presParOf" srcId="{44172494-165E-4E1E-880C-A581C28ECEE6}" destId="{5D78FCAE-CE7D-4D63-90BC-B5CC7EB50668}" srcOrd="0" destOrd="0" presId="urn:microsoft.com/office/officeart/2005/8/layout/process4"/>
    <dgm:cxn modelId="{64878581-D2EB-4E13-8B9F-51C832230688}" type="presParOf" srcId="{5D78FCAE-CE7D-4D63-90BC-B5CC7EB50668}" destId="{CB73CB43-2C3E-4F05-8116-0176D0ECB0EB}" srcOrd="0" destOrd="0" presId="urn:microsoft.com/office/officeart/2005/8/layout/process4"/>
    <dgm:cxn modelId="{BCCD828B-48C4-490D-BA6E-88290B955E0D}" type="presParOf" srcId="{44172494-165E-4E1E-880C-A581C28ECEE6}" destId="{E34013A5-855E-4AF4-9BC1-CCB4B9ADE98B}" srcOrd="1" destOrd="0" presId="urn:microsoft.com/office/officeart/2005/8/layout/process4"/>
    <dgm:cxn modelId="{30B376D0-7469-4F6B-ABE5-37675E53F8FF}" type="presParOf" srcId="{44172494-165E-4E1E-880C-A581C28ECEE6}" destId="{429407DA-3665-4372-AAFA-C82BF09E91F5}" srcOrd="2" destOrd="0" presId="urn:microsoft.com/office/officeart/2005/8/layout/process4"/>
    <dgm:cxn modelId="{3FAC2AE5-79FA-4F93-9FCE-4C69A7039F9A}" type="presParOf" srcId="{429407DA-3665-4372-AAFA-C82BF09E91F5}" destId="{653506EC-6A62-456B-B1F8-B3D0842C9E89}" srcOrd="0" destOrd="0" presId="urn:microsoft.com/office/officeart/2005/8/layout/process4"/>
    <dgm:cxn modelId="{68A35634-1C84-4D47-8FD4-A42FEF194344}" type="presParOf" srcId="{44172494-165E-4E1E-880C-A581C28ECEE6}" destId="{75E56512-0A0B-46B3-8474-F48EF60854E1}" srcOrd="3" destOrd="0" presId="urn:microsoft.com/office/officeart/2005/8/layout/process4"/>
    <dgm:cxn modelId="{12970EA5-216E-4441-9363-4BBB8F7E03ED}" type="presParOf" srcId="{44172494-165E-4E1E-880C-A581C28ECEE6}" destId="{954F6FB3-6DFA-4987-86F1-10B9BB249A13}" srcOrd="4" destOrd="0" presId="urn:microsoft.com/office/officeart/2005/8/layout/process4"/>
    <dgm:cxn modelId="{E3DDBE59-09D0-472E-B7B0-AD66CA8566F7}" type="presParOf" srcId="{954F6FB3-6DFA-4987-86F1-10B9BB249A13}" destId="{6A27FB85-F15F-4890-86D1-E5E8C5A5B71A}" srcOrd="0" destOrd="0" presId="urn:microsoft.com/office/officeart/2005/8/layout/process4"/>
    <dgm:cxn modelId="{88825218-C8C2-4150-8CF7-344D122DF4C1}" type="presParOf" srcId="{44172494-165E-4E1E-880C-A581C28ECEE6}" destId="{4323860A-FC73-4452-ABC6-AE4760025EF7}" srcOrd="5" destOrd="0" presId="urn:microsoft.com/office/officeart/2005/8/layout/process4"/>
    <dgm:cxn modelId="{9FF17746-38DB-4ADE-A36B-2023826F02AA}" type="presParOf" srcId="{44172494-165E-4E1E-880C-A581C28ECEE6}" destId="{269FF0C3-4247-4A36-83E8-88936E2FC734}" srcOrd="6" destOrd="0" presId="urn:microsoft.com/office/officeart/2005/8/layout/process4"/>
    <dgm:cxn modelId="{91938E01-3D0F-4CE9-A648-185883ECD8F0}" type="presParOf" srcId="{269FF0C3-4247-4A36-83E8-88936E2FC734}" destId="{59DB8CA3-390B-4B1B-BC36-A0438BF460B0}" srcOrd="0" destOrd="0" presId="urn:microsoft.com/office/officeart/2005/8/layout/process4"/>
    <dgm:cxn modelId="{C5D39942-0FDA-44B2-AB8C-7795D4089761}" type="presParOf" srcId="{44172494-165E-4E1E-880C-A581C28ECEE6}" destId="{99BB311D-9436-4B4E-98BC-32A290A27A11}" srcOrd="7" destOrd="0" presId="urn:microsoft.com/office/officeart/2005/8/layout/process4"/>
    <dgm:cxn modelId="{88B196DF-7266-4C8C-AEBD-172855F9C33F}" type="presParOf" srcId="{44172494-165E-4E1E-880C-A581C28ECEE6}" destId="{2F3762E0-6F17-4243-87A3-7F4840F55364}" srcOrd="8" destOrd="0" presId="urn:microsoft.com/office/officeart/2005/8/layout/process4"/>
    <dgm:cxn modelId="{4FE858AB-6144-4DCE-9353-7D3B3A3397D2}" type="presParOf" srcId="{2F3762E0-6F17-4243-87A3-7F4840F55364}" destId="{3416E4F0-9106-4F15-925F-646730AF79FF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0821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493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581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993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4934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880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6805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50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39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56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92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68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926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29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3051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84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2001465"/>
            <a:ext cx="6408712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3807E8B2-788C-B549-8AF0-1380F12F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0C474F90-AFD7-4747-B0C7-BB83BE5E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1864" y="6356349"/>
            <a:ext cx="51845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64BBAB7-B68E-064F-89ED-6C8049BA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60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7A0F1FDD-DA9C-44D4-927A-4790806AE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3DE142D3-F6E9-459D-97B2-34C363BC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74FC6721-6A58-4CD7-9AF9-27ED4572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73501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37920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33792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684A2912-AA29-CA47-930D-66E76D7C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EF3F924-6820-F64A-A722-EB9FA564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68052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578FE234-80AA-3B4B-9FC4-9A3C0FF3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214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78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36524"/>
            <a:ext cx="4896544" cy="157561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1A03B0D3-6BE0-4616-9DF7-8E7853D1E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2060848"/>
            <a:ext cx="4896544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210FEDEB-9B07-4CFB-81C7-6736926F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FD16A577-D524-4143-9267-5C6BAE2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66413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6004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85992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25780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43248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735AE159-7164-4B50-A119-DFECE2FA2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AD01B0F3-7077-4D9E-83D8-7D8D91C1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F64137C2-BDEC-4E48-958D-7F8D0E85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85525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02433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796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7880" cy="1325563"/>
          </a:xfrm>
        </p:spPr>
        <p:txBody>
          <a:bodyPr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97788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414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031" y="1712144"/>
            <a:ext cx="4829159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4031" y="4490585"/>
            <a:ext cx="4829159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56E7FD2B-9C53-4230-AE57-238AF6A5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73763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47C8495-76EB-4FFD-A14A-5C449FC4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8815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558364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776" y="365125"/>
            <a:ext cx="7257206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776" y="2001465"/>
            <a:ext cx="7257206" cy="3659783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19CBB850-4B5E-A948-A17A-F3F33EA0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936E1128-50DF-AA4F-A08A-E67AD6CD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BAF62B7E-E205-9D45-89AC-51908969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870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1796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524" y="550315"/>
            <a:ext cx="5415492" cy="194421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524" y="2843235"/>
            <a:ext cx="411480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D73BB46-F0B4-46FA-8774-5D51AE82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EFBEC48-90AC-482F-9266-1E873D63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280" y="6356349"/>
            <a:ext cx="338437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56192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8164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6979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91169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94104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76185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85538F46-F975-3D43-88A2-55EE8D5F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176B81C-8346-A043-B867-1C33C9EA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02433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A0A7F9B0-4F8D-8546-9B73-30647CAD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1944" y="6356350"/>
            <a:ext cx="1008112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475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8908278E-B11F-4ACC-BD20-5BF69B0CC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52B0F3EB-93A8-4495-9E1B-4648AD7D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4B7B6737-9997-4A96-AC7C-97B11032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742082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595" y="6356349"/>
            <a:ext cx="3528393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00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8080" cy="1325563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33792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73083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4E8672B8-99A2-4FC8-9664-C67F2D78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507082CC-B0FC-4223-9190-731B0A7B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562E3D96-E717-4E0A-999B-80F298A5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820166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39248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2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6152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049888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61341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260718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912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356350"/>
            <a:ext cx="1860596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8183" y="3789040"/>
            <a:ext cx="2746851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0336" y="4005064"/>
            <a:ext cx="2746851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4ACA4A2-F40D-4ACA-B3CD-5CBDF121B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813" y="4005064"/>
            <a:ext cx="2743200" cy="11887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 algn="ctr"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765367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8"/>
            <a:ext cx="2593504" cy="4344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A762EA77-3F92-3948-B547-A546507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260718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70590A52-D737-F746-84FD-A3ED6E61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912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F0100E91-1C46-D149-8F16-DE4FC507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356350"/>
            <a:ext cx="1860596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AF74623F-5D94-A449-88B6-D700A30CC7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63000" y="1700808"/>
            <a:ext cx="2593504" cy="434476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4425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1AA1EA60-4012-46D8-8C64-FDF33545E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23600F24-6D68-4E3C-9477-9873891D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1C3E30CB-DB01-4FCB-BE62-CA96307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688426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81936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48193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C4E30BB6-959D-DF4E-BA90-1C38A222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2FC8A89B-C5D2-7E4B-882F-0913280C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482453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6D6616C1-D6D4-BC44-AC4B-35345634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212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24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277" y="2060848"/>
            <a:ext cx="5271476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77" y="4881426"/>
            <a:ext cx="5271476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FF839A6-C181-4EE7-98AE-B7DBC438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7899FE9-E4ED-48AB-9432-1AA1A70E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20804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AC22CDFD-353B-4099-9FB5-A91A5847C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D4751F5-AFED-49A1-947D-4337E266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BF8CA7FB-B557-4B92-AFA7-ED4C8649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225056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5688632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98160" cy="1325563"/>
          </a:xfrm>
        </p:spPr>
        <p:txBody>
          <a:bodyPr/>
          <a:lstStyle>
            <a:lvl1pPr algn="l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84981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583746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349EA5B-C115-47C7-8DA7-8614765B0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9AAF37E7-99DC-4435-A1B5-71917A78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C8D9A5E6-FD93-462A-9A5D-108C3977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584280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31236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23992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93904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193904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36223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646" y="1712144"/>
            <a:ext cx="41148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646" y="4490585"/>
            <a:ext cx="411480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56129D50-CD23-46F4-AE6D-A99070F8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5204" y="6356350"/>
            <a:ext cx="14550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14EAFDA-3270-4E05-B550-45AB11C3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0256" y="6356349"/>
            <a:ext cx="3384376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404391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365125"/>
            <a:ext cx="6368566" cy="1325563"/>
          </a:xfrm>
        </p:spPr>
        <p:txBody>
          <a:bodyPr/>
          <a:lstStyle>
            <a:lvl1pPr algn="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2001465"/>
            <a:ext cx="6368566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2A0BB125-257F-DC4C-8147-AB82335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5880" y="6356350"/>
            <a:ext cx="145505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AF8122F1-25F7-4643-B4E7-9FB4F68F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2064" y="6356349"/>
            <a:ext cx="3555706" cy="365125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54936B3E-0340-3D45-8172-41E13E5E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6334" y="6356350"/>
            <a:ext cx="100811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3601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30805"/>
            <a:ext cx="3456384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009246"/>
            <a:ext cx="3456384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9CB0774-EFB8-4E55-971A-0F141FE9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2E22976-B00D-4808-BE28-4190F12A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0256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051141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365125"/>
            <a:ext cx="8566603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DD0EC308-A5E9-1742-846B-EDDDACE1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5880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9607E41A-AA49-1A44-93EE-3B4AE977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00056" y="6356349"/>
            <a:ext cx="352384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DF34B3AC-7219-3846-A257-B8754345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123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F4019CE-FA44-4E44-8EAC-3279B478B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8" y="2001465"/>
            <a:ext cx="5936518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76915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824" y="661293"/>
            <a:ext cx="77403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096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3181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2640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C5E831-A3B9-4C4A-B5E4-FDB5CE9D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9341DE-7CD9-4174-8D57-A601D0B3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856"/>
            <a:ext cx="10515600" cy="40441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3CAD4A-07D3-455F-9C6A-5D8332D1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10746E-C061-4D99-AA02-B2F40BD3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FFC427-481A-4056-81DC-D3D394E5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81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97960" cy="1325563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970A674E-A734-4E27-8E0F-B4586516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9BDBE015-6B53-46EB-AEB3-72C861B1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8164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5A286960-67E9-4D13-BE78-7D3198CE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04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B23D3D0F-CC9C-4732-867E-CC5688AD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669796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77994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2DD25C-66E5-4F53-AA69-EDB83093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DB5E7F-DB0C-42F3-9FF1-86C17191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E2897A-5DCC-400B-B196-7E816796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3970F4-EF07-41F2-BB11-C291CB1A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E96568-E4B6-41E2-BEEB-6D9A3658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0181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2DD25C-66E5-4F53-AA69-EDB83093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DB5E7F-DB0C-42F3-9FF1-86C17191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E2897A-5DCC-400B-B196-7E816796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3970F4-EF07-41F2-BB11-C291CB1A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E96568-E4B6-41E2-BEEB-6D9A3658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803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F2A30-61F8-4104-85E9-D001D06E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CE5A5-270D-41E0-B338-C1DA86E54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2855"/>
            <a:ext cx="5181600" cy="404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4639D8-C12C-4075-AFC9-0643483CF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2855"/>
            <a:ext cx="5181600" cy="404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D1BECB-64B5-4FF3-9D67-7DD34341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4FAD61-1E99-4371-B51A-6A94E8AB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E4A34A-FC88-43D3-A292-04FFD549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7378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16DD21-EA3D-429A-8808-5F83EA2F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5C34F1-A2BC-44AF-B07C-7A5BF766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2C6105-449E-4C42-95FD-206F66147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2637EE-41A5-4696-BBA3-1C3141F6F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334F8E8-D22B-4A3E-AED9-3E1D9CD9B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B280910-07E7-4195-BA8B-27178CD0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EC158A7-4537-428C-AE96-600F9071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99F28B1-B75A-4358-BE90-409081AA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6578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FE2938-EF95-4CB9-8B62-4A048E0B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B15BB7-4595-4B5D-9730-BD9C35E7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9A8F67-D004-431B-BF17-8EC7C7CC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B10282-0AD5-4004-B68F-C97D8EF5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15E755C-4715-465F-9203-C6456633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6D5D7C4-3EFC-492C-AADE-B9EC1295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0B570E-8AE2-4891-896B-D277CE7F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192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46F47F-AA91-4217-B185-2B5003B4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D0500B-CB6E-4F01-AE5A-145D2C52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45FC32-62DA-4C29-AC47-9346B010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5B9FD3-4DC9-4005-8084-8D6B4100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13B07D-A6EF-413A-A0F7-B19F5B2E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FB32C7-6203-4E15-BACF-B7EE4BA4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3629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43D72-9D3D-4F56-86D5-B465FC3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3E4490-E1AE-41C5-A3D8-A13EFDD4F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ABC2A24-00C6-4626-AFB1-F3E9CD4BF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BA3B39-8771-4BA2-AE35-B9F03335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02F4E5-45FD-4114-A8C1-5E5A44B1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6BBD6A-432E-4568-A31D-F656C7A7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291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60829F-FAE1-46B6-913F-66F858EE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BC9C02-9CC9-4E3C-B0AC-6B097A97F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D9608C-FD8B-468E-BFFE-E5780665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582595-38A5-4C07-9E86-395419CE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254A46-405E-40A6-90F8-759C508E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2615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41D9723-64D6-4009-805A-750DC0F3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28BE3B-CE03-48AC-AF26-41A298CB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FC3052-B266-4F14-AB3C-41AC9895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9A54A7-907E-4B80-B9DB-8966D925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8AC758-7883-44D2-A1A7-A777D596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367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14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5DFD7B72-9443-445B-A507-D1227ACF1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14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E7EF6119-645E-45CF-9795-25B50F3A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114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CA7DB2E2-A6AF-483E-98F1-1B66AF44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0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6073370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81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365125"/>
            <a:ext cx="6048672" cy="1325563"/>
          </a:xfrm>
        </p:spPr>
        <p:txBody>
          <a:bodyPr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2001465"/>
            <a:ext cx="6408712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BCD9CFD7-F811-6B4C-8F1B-FEB77E50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6760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B350A3EA-63B7-1D47-9ACA-4AD0647C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49"/>
            <a:ext cx="576064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DCEBFB8-A3C1-8F41-BF8B-258A2E02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06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4839428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0CB5E07-CAC2-4A22-A935-4CB2E76EB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797152"/>
            <a:ext cx="4839428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7F4A2F0F-B970-4E1A-A8BD-0C8E9489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F17118CA-BEB2-4402-BBA1-39944247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420" y="6356349"/>
            <a:ext cx="338437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01351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2443724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7888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65"/>
            <a:ext cx="5257800" cy="4044106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62727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5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080" y="2060848"/>
            <a:ext cx="4464496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6080" y="4799519"/>
            <a:ext cx="4464496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93894786-EC4F-294F-9995-6EAA8CAE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52916" y="6356350"/>
            <a:ext cx="1455052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BE138826-3122-4848-9991-C5209A5D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3992" y="6356349"/>
            <a:ext cx="403244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F4E425D-A534-B749-9D48-C25B6074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008112" cy="365125"/>
          </a:xfrm>
        </p:spPr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234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7B1371-D999-4596-99D3-4DF32607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58ADF3-23B9-4D2D-9652-8FD88A8F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0847"/>
            <a:ext cx="10515600" cy="411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80D980-5CB4-42CE-99CF-A8114F49E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106BCC-AE84-4505-A903-D9967DD94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2754D9-607B-4A5A-A969-B3B81F333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883F006-1434-4427-9164-A20D11AC35E5}"/>
              </a:ext>
            </a:extLst>
          </p:cNvPr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40278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99" r:id="rId19"/>
    <p:sldLayoutId id="2147484000" r:id="rId20"/>
    <p:sldLayoutId id="2147484001" r:id="rId21"/>
    <p:sldLayoutId id="2147484002" r:id="rId22"/>
    <p:sldLayoutId id="2147484003" r:id="rId23"/>
    <p:sldLayoutId id="2147484004" r:id="rId24"/>
    <p:sldLayoutId id="2147484005" r:id="rId25"/>
    <p:sldLayoutId id="2147484006" r:id="rId26"/>
    <p:sldLayoutId id="2147484007" r:id="rId27"/>
    <p:sldLayoutId id="2147484008" r:id="rId28"/>
    <p:sldLayoutId id="2147484009" r:id="rId29"/>
    <p:sldLayoutId id="2147484010" r:id="rId30"/>
    <p:sldLayoutId id="2147484011" r:id="rId31"/>
    <p:sldLayoutId id="2147484012" r:id="rId32"/>
    <p:sldLayoutId id="2147484013" r:id="rId33"/>
    <p:sldLayoutId id="2147484014" r:id="rId34"/>
    <p:sldLayoutId id="2147484015" r:id="rId35"/>
    <p:sldLayoutId id="2147484016" r:id="rId36"/>
    <p:sldLayoutId id="2147483960" r:id="rId37"/>
    <p:sldLayoutId id="2147483962" r:id="rId38"/>
    <p:sldLayoutId id="2147483949" r:id="rId39"/>
    <p:sldLayoutId id="2147483963" r:id="rId40"/>
    <p:sldLayoutId id="2147483965" r:id="rId41"/>
    <p:sldLayoutId id="2147483980" r:id="rId42"/>
    <p:sldLayoutId id="2147483952" r:id="rId43"/>
    <p:sldLayoutId id="2147483979" r:id="rId44"/>
    <p:sldLayoutId id="2147483976" r:id="rId45"/>
    <p:sldLayoutId id="2147483955" r:id="rId46"/>
    <p:sldLayoutId id="2147483956" r:id="rId47"/>
    <p:sldLayoutId id="2147483957" r:id="rId48"/>
    <p:sldLayoutId id="2147483958" r:id="rId49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315200" cy="3733800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/>
              <a:t>গুলশান</a:t>
            </a:r>
            <a:r>
              <a:rPr lang="en-US" sz="6000" dirty="0" smtClean="0"/>
              <a:t> </a:t>
            </a:r>
            <a:r>
              <a:rPr lang="en-US" sz="6000" dirty="0" err="1" smtClean="0"/>
              <a:t>কমার্স</a:t>
            </a:r>
            <a:r>
              <a:rPr lang="en-US" sz="6000" dirty="0" smtClean="0"/>
              <a:t> </a:t>
            </a:r>
            <a:r>
              <a:rPr lang="en-US" sz="6000" dirty="0" err="1" smtClean="0"/>
              <a:t>কলেজ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ব্যবসায়</a:t>
            </a:r>
            <a:r>
              <a:rPr lang="en-US" dirty="0" smtClean="0"/>
              <a:t> </a:t>
            </a:r>
            <a:r>
              <a:rPr lang="en-US" dirty="0" err="1" smtClean="0"/>
              <a:t>সংগঠন</a:t>
            </a:r>
            <a:r>
              <a:rPr lang="en-US" dirty="0" smtClean="0"/>
              <a:t> ও </a:t>
            </a:r>
            <a:r>
              <a:rPr lang="en-US" dirty="0" err="1" smtClean="0"/>
              <a:t>ব্যবস্থাপনা</a:t>
            </a:r>
            <a:r>
              <a:rPr lang="en-US" dirty="0" smtClean="0"/>
              <a:t> ২য় </a:t>
            </a:r>
            <a:r>
              <a:rPr lang="en-US" dirty="0" err="1" smtClean="0"/>
              <a:t>পত্র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7523BB8-FDE9-4C4F-A68A-198262D7D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4896544" cy="1188720"/>
          </a:xfrm>
        </p:spPr>
        <p:txBody>
          <a:bodyPr>
            <a:normAutofit fontScale="92500" lnSpcReduction="10000"/>
          </a:bodyPr>
          <a:lstStyle/>
          <a:p>
            <a:r>
              <a:rPr lang="en-US" noProof="1" smtClean="0">
                <a:solidFill>
                  <a:schemeClr val="accent3">
                    <a:lumMod val="50000"/>
                  </a:schemeClr>
                </a:solidFill>
              </a:rPr>
              <a:t>মহসিনা রহমান</a:t>
            </a:r>
          </a:p>
          <a:p>
            <a:r>
              <a:rPr lang="en-US" noProof="1" smtClean="0">
                <a:solidFill>
                  <a:schemeClr val="accent3">
                    <a:lumMod val="50000"/>
                  </a:schemeClr>
                </a:solidFill>
              </a:rPr>
              <a:t>প্রভাষক</a:t>
            </a:r>
          </a:p>
          <a:p>
            <a:r>
              <a:rPr lang="en-US" noProof="1" smtClean="0">
                <a:solidFill>
                  <a:schemeClr val="accent3">
                    <a:lumMod val="50000"/>
                  </a:schemeClr>
                </a:solidFill>
              </a:rPr>
              <a:t>ব্যবস্থাপনা </a:t>
            </a:r>
            <a:r>
              <a:rPr lang="en-US" noProof="1" smtClean="0">
                <a:solidFill>
                  <a:schemeClr val="accent3">
                    <a:lumMod val="50000"/>
                  </a:schemeClr>
                </a:solidFill>
              </a:rPr>
              <a:t>বিভাগ</a:t>
            </a:r>
            <a:endParaRPr lang="en-US" noProof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FB76186-A302-48A2-94E0-2AB62656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2AB231F-509D-4E83-B62A-0C93DA2F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5646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838200"/>
            <a:ext cx="6248399" cy="1066800"/>
          </a:xfrm>
        </p:spPr>
        <p:txBody>
          <a:bodyPr>
            <a:normAutofit/>
          </a:bodyPr>
          <a:lstStyle/>
          <a:p>
            <a:r>
              <a:rPr lang="bn-BD" dirty="0" smtClean="0"/>
              <a:t>নিয়ন্ত্রণের কৌশলঃ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7523BB8-FDE9-4C4F-A68A-198262D7D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2438400"/>
            <a:ext cx="4829159" cy="3276600"/>
          </a:xfrm>
        </p:spPr>
        <p:txBody>
          <a:bodyPr>
            <a:noAutofit/>
          </a:bodyPr>
          <a:lstStyle/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bn-BD" sz="2800" noProof="1" smtClean="0"/>
              <a:t> </a:t>
            </a:r>
            <a:r>
              <a:rPr lang="bn-BD" sz="2800" noProof="1" smtClean="0">
                <a:solidFill>
                  <a:schemeClr val="tx1"/>
                </a:solidFill>
              </a:rPr>
              <a:t>বিনিয়গের উপর প্রাপ্তি বিশ্লেষণ</a:t>
            </a:r>
          </a:p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800" b="1" noProof="1" smtClean="0">
                <a:solidFill>
                  <a:schemeClr val="tx1"/>
                </a:solidFill>
              </a:rPr>
              <a:t> </a:t>
            </a:r>
            <a:r>
              <a:rPr lang="en-US" sz="28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 </a:t>
            </a:r>
            <a:r>
              <a:rPr lang="en-US" sz="2800" i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(Programme Evaluation and Review Technique)</a:t>
            </a:r>
          </a:p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800" noProof="1" smtClean="0">
                <a:solidFill>
                  <a:schemeClr val="tx1"/>
                </a:solidFill>
              </a:rPr>
              <a:t> উদাহরন সৃষ্টি</a:t>
            </a:r>
          </a:p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800" noProof="1" smtClean="0">
                <a:solidFill>
                  <a:schemeClr val="tx1"/>
                </a:solidFill>
              </a:rPr>
              <a:t>তিরস্কার </a:t>
            </a:r>
          </a:p>
          <a:p>
            <a:pPr algn="just">
              <a:buClr>
                <a:schemeClr val="accent5">
                  <a:lumMod val="50000"/>
                </a:schemeClr>
              </a:buClr>
            </a:pPr>
            <a:endParaRPr lang="en-US" sz="2800" noProof="1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7505B75-83CD-4F2A-85F8-28D5D2AE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F7C422E-36E0-4B80-B821-5BB83B65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049142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EE5D6BA9-4AD2-45A1-980B-B97C4265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PERT </a:t>
            </a:r>
            <a:r>
              <a:rPr lang="en-US" i="1" noProof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(Programme Evaluation and Review Technique)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ADAD5AC-34B1-4C29-A1FC-81072572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01465"/>
            <a:ext cx="6705600" cy="404410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bn-BD" sz="2400" dirty="0" smtClean="0"/>
              <a:t> পরিকল্পনা ও </a:t>
            </a:r>
            <a:r>
              <a:rPr lang="en-US" sz="2400" dirty="0" err="1" smtClean="0"/>
              <a:t>নিয়ন্ত্রণের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কৌশল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ব্যবহ্রত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400" dirty="0" err="1" smtClean="0"/>
              <a:t>প্রতিষ্ঠানের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সময়কাল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চার্টের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রেখার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“</a:t>
            </a:r>
            <a:r>
              <a:rPr lang="en-US" sz="2400" dirty="0" err="1" smtClean="0"/>
              <a:t>সংকটময়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পথ</a:t>
            </a:r>
            <a:r>
              <a:rPr lang="en-US" sz="2400" dirty="0" smtClean="0"/>
              <a:t>”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গাইডলাইন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বিচ্যুতি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নিরূপণ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সংশোধন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400C8609-DB93-45A8-BAF7-D9348D0E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F977FC4E-D026-464B-8995-5E10D012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DC3B70E-8DAF-460C-B704-A9CAEF9C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2427130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609600"/>
            <a:ext cx="4839428" cy="1368152"/>
          </a:xfrm>
        </p:spPr>
        <p:txBody>
          <a:bodyPr>
            <a:normAutofit/>
          </a:bodyPr>
          <a:lstStyle/>
          <a:p>
            <a:r>
              <a:rPr lang="bn-BD" sz="5400" dirty="0" smtClean="0"/>
              <a:t>Gantt Chart</a:t>
            </a:r>
            <a:endParaRPr lang="en-US" sz="5400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7523BB8-FDE9-4C4F-A68A-198262D7D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6858000" cy="354747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noProof="1" smtClean="0">
                <a:solidFill>
                  <a:schemeClr val="tx1"/>
                </a:solidFill>
              </a:rPr>
              <a:t>প্রতিটা কাজ কখন শুরু হয়ে কখন শেষ হবে এবং কোন কাজ সম্পাদনের কোন পর্যায়ে রয়েছে তা দেখানোর মাধ্যমে কাজ নিয়ন্ত্রণের জন্য </a:t>
            </a:r>
            <a:r>
              <a:rPr lang="bn-BD" noProof="1" smtClean="0">
                <a:solidFill>
                  <a:schemeClr val="tx1"/>
                </a:solidFill>
              </a:rPr>
              <a:t>H. L. Gantt </a:t>
            </a:r>
            <a:r>
              <a:rPr lang="en-US" noProof="1" smtClean="0">
                <a:solidFill>
                  <a:schemeClr val="tx1"/>
                </a:solidFill>
              </a:rPr>
              <a:t>যে চিত্র নির্দেশ করেছেন তাকে </a:t>
            </a:r>
            <a:r>
              <a:rPr lang="bn-BD" noProof="1" smtClean="0">
                <a:solidFill>
                  <a:schemeClr val="tx1"/>
                </a:solidFill>
              </a:rPr>
              <a:t>Gantt Chart </a:t>
            </a:r>
            <a:r>
              <a:rPr lang="en-US" noProof="1" smtClean="0">
                <a:solidFill>
                  <a:schemeClr val="tx1"/>
                </a:solidFill>
              </a:rPr>
              <a:t>বলে। </a:t>
            </a:r>
            <a:endParaRPr lang="en-US" noProof="1">
              <a:solidFill>
                <a:schemeClr val="tx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96A7E1E-72C7-4941-8CFD-8C8E8329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4C5BD2F-1F67-4B60-8952-DB1E1680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103757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1" y="1712144"/>
            <a:ext cx="5498190" cy="2387600"/>
          </a:xfrm>
        </p:spPr>
        <p:txBody>
          <a:bodyPr>
            <a:normAutofit/>
          </a:bodyPr>
          <a:lstStyle/>
          <a:p>
            <a:r>
              <a:rPr lang="bn-BD" sz="7200" dirty="0" smtClean="0"/>
              <a:t>Any Question???</a:t>
            </a:r>
            <a:endParaRPr lang="en-US" sz="7200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7523BB8-FDE9-4C4F-A68A-198262D7D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7505B75-83CD-4F2A-85F8-28D5D2AE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F7C422E-36E0-4B80-B821-5BB83B65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04914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BD" sz="8000" dirty="0" smtClean="0"/>
              <a:t>T</a:t>
            </a:r>
            <a:r>
              <a:rPr lang="en-US" sz="8000" dirty="0" smtClean="0"/>
              <a:t>h</a:t>
            </a:r>
            <a:r>
              <a:rPr lang="bn-BD" sz="8000" dirty="0" smtClean="0"/>
              <a:t>ank You!</a:t>
            </a:r>
            <a:endParaRPr lang="en-US" sz="8000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7523BB8-FDE9-4C4F-A68A-198262D7D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899EF8D-68A4-4E3C-B78D-D6BF2CA4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F5DEEB-8CEE-4361-B6FF-7C1A8020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763980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6705600" cy="1371600"/>
          </a:xfrm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</a:rPr>
              <a:t>দশম অধ্যায়ঃ </a:t>
            </a:r>
            <a:r>
              <a:rPr lang="bn-BD" sz="4800" dirty="0" smtClean="0"/>
              <a:t>নিয়ন্ত্রণ</a:t>
            </a: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7523BB8-FDE9-4C4F-A68A-198262D7D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1" smtClean="0"/>
              <a:t>. </a:t>
            </a:r>
            <a:endParaRPr lang="en-US" noProof="1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48A0ECB-AE30-408B-AC92-766E1509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7DF4F4-9B00-4E07-B36D-F68CACDB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3962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  <a:cs typeface="AdorshoLipi" pitchFamily="1" charset="0"/>
              </a:rPr>
              <a:t>Controlling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Baskerville Old Face" pitchFamily="18" charset="0"/>
              <a:cs typeface="AdorshoLipi" pitchFamily="1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51990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EE5D6BA9-4AD2-45A1-980B-B97C4265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নিয়ন্ত্রণ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ADAD5AC-34B1-4C29-A1FC-81072572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7086600" cy="4419600"/>
          </a:xfrm>
        </p:spPr>
        <p:txBody>
          <a:bodyPr>
            <a:normAutofit/>
          </a:bodyPr>
          <a:lstStyle/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sz="2800" dirty="0" smtClean="0"/>
              <a:t>গৃহীত পরিকল্পনা, জারিকৃত নির্দেশনা ও প্রতিষ্ঠিত নীতি অনুযায়ী কাজ পরিচালিত হচ্ছে কিনা তা নিশ্চিত করা</a:t>
            </a:r>
            <a:r>
              <a:rPr lang="en-US" sz="2800" dirty="0" smtClean="0"/>
              <a:t>।</a:t>
            </a:r>
            <a:endParaRPr lang="bn-BD" sz="2800" dirty="0" smtClean="0"/>
          </a:p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sz="2800" dirty="0" smtClean="0"/>
              <a:t>ব্যবস্থাপনার হাতিয়ার এবং সর্বশেষ ধাপ  যার দ্বারা কাজের ভুল 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সংশোধনের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লক্ষ্য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সম্ভব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প্রয়োজনে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সংশোধন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r>
              <a:rPr lang="bn-BD" sz="2800" dirty="0" smtClean="0"/>
              <a:t>  </a:t>
            </a:r>
            <a:endParaRPr lang="en-US" sz="2800" dirty="0" smtClean="0"/>
          </a:p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800" dirty="0" err="1" smtClean="0"/>
              <a:t>পরিকল্পনার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পরিপুরক</a:t>
            </a:r>
            <a:r>
              <a:rPr lang="en-US" sz="2800" dirty="0" smtClean="0"/>
              <a:t>। </a:t>
            </a:r>
            <a:endParaRPr lang="bn-BD" sz="2800" dirty="0" smtClean="0"/>
          </a:p>
          <a:p>
            <a:pPr algn="just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ADCFA5AA-3C3E-4CF6-90BC-B3D9BDEC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454A3343-9C92-4C31-94E6-7C08DA5C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6492875"/>
            <a:ext cx="2443724" cy="365125"/>
          </a:xfrm>
        </p:spPr>
        <p:txBody>
          <a:bodyPr/>
          <a:lstStyle/>
          <a:p>
            <a:r>
              <a:rPr lang="bn-BD" dirty="0" smtClean="0"/>
              <a:t>Gulshan Commerce Collage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6A6F8EE-DC8D-49E2-BC96-F61F065E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29975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EE5D6BA9-4AD2-45A1-980B-B97C4265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365125"/>
            <a:ext cx="6048672" cy="930275"/>
          </a:xfrm>
        </p:spPr>
        <p:txBody>
          <a:bodyPr>
            <a:normAutofit/>
          </a:bodyPr>
          <a:lstStyle/>
          <a:p>
            <a:r>
              <a:rPr lang="bn-BD" dirty="0" smtClean="0"/>
              <a:t>নিয়ন্ত্রণ প্রক্রিয়া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ADAD5AC-34B1-4C29-A1FC-81072572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447800"/>
            <a:ext cx="76962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9B482740-3BD3-4135-A970-2521C7B4E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0F2BAD54-C191-42BC-9E61-405FD438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0C70969-ED7E-41EE-8864-2053464B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0" y="2590800"/>
            <a:ext cx="13716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accent3">
                    <a:lumMod val="50000"/>
                  </a:schemeClr>
                </a:solidFill>
              </a:rPr>
              <a:t>আদর্শমান  নির্ধারণ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5181600" y="2971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562600" y="2362200"/>
            <a:ext cx="13716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প্রকৃত কার্যফল পরিমাপ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934200" y="2971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315200" y="2057400"/>
            <a:ext cx="1676400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প্রকৃত কাজের সাথে আদর্শ মানের তুলনা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991600" y="2971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296400" y="2514600"/>
            <a:ext cx="13716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পার্থক্য নেতিবাচক </a:t>
            </a:r>
            <a:endParaRPr lang="en-US" dirty="0"/>
          </a:p>
        </p:txBody>
      </p:sp>
      <p:cxnSp>
        <p:nvCxnSpPr>
          <p:cNvPr id="21" name="Shape 20"/>
          <p:cNvCxnSpPr>
            <a:stCxn id="19" idx="3"/>
          </p:cNvCxnSpPr>
          <p:nvPr/>
        </p:nvCxnSpPr>
        <p:spPr>
          <a:xfrm>
            <a:off x="10668000" y="3048000"/>
            <a:ext cx="533400" cy="990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677400" y="4038600"/>
            <a:ext cx="213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সংশোধনমূলক ব্যবস্থা গ্রহন 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8116094" y="3847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858000" y="4038600"/>
            <a:ext cx="2362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পার্থক্য নেতিবাচক নয়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8116094" y="4837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553200" y="5029200"/>
            <a:ext cx="30480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কিছুই করার দরকার নেই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0127066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3" grpId="0" build="p" animBg="1"/>
      <p:bldP spid="16" grpId="0" build="p" animBg="1"/>
      <p:bldP spid="19" grpId="0" build="p" animBg="1"/>
      <p:bldP spid="22" grpId="0" build="p" animBg="1"/>
      <p:bldP spid="25" grpId="0" build="p" animBg="1"/>
      <p:bldP spid="3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EE5D6BA9-4AD2-45A1-980B-B97C4265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>নিয়ন্ত্রণের বৈশিষ্ট্যসমূহ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ADAD5AC-34B1-4C29-A1FC-81072572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8800"/>
            <a:ext cx="6193904" cy="4216771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/>
              <a:t>পরবর্তী পরিকল্পনার ভিত্তি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/>
              <a:t>মৌলিক কাজ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/>
              <a:t>অবিরাম প্রক্রিয়া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/>
              <a:t>কালান্তিক কাজ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/>
              <a:t> ব্যবস্থাপনার ইতিবাচক কাজ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/>
              <a:t>নিম্নমুখী প্রবাহ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07E6918B-171E-45BD-A3CA-4A7A8203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A436EAF7-B44A-433C-86C0-F3429E7E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107DF66-FA92-4E2D-B7D1-8F9506DD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05728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0" y="4343400"/>
            <a:ext cx="2746851" cy="1299840"/>
          </a:xfrm>
        </p:spPr>
        <p:txBody>
          <a:bodyPr>
            <a:normAutofit/>
          </a:bodyPr>
          <a:lstStyle/>
          <a:p>
            <a:r>
              <a:rPr lang="bn-BD" sz="4000" dirty="0" smtClean="0"/>
              <a:t>নিয়ন্ত্রণের গুরুত্ব 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7523BB8-FDE9-4C4F-A68A-198262D7D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6400" y="3657600"/>
            <a:ext cx="2438400" cy="2514600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bn-BD" sz="2800" noProof="1" smtClean="0">
                <a:solidFill>
                  <a:schemeClr val="accent5">
                    <a:lumMod val="50000"/>
                  </a:schemeClr>
                </a:solidFill>
              </a:rPr>
              <a:t>সমন্বয় সাধন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bn-BD" sz="2800" noProof="1" smtClean="0">
                <a:solidFill>
                  <a:schemeClr val="accent5">
                    <a:lumMod val="50000"/>
                  </a:schemeClr>
                </a:solidFill>
              </a:rPr>
              <a:t>অপচয় হ্রাস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bn-BD" sz="2800" noProof="1" smtClean="0">
                <a:solidFill>
                  <a:schemeClr val="accent5">
                    <a:lumMod val="50000"/>
                  </a:schemeClr>
                </a:solidFill>
              </a:rPr>
              <a:t>ব্যবস্থাপনার অন্যান্য কাজের ভুমিকা </a:t>
            </a:r>
            <a:endParaRPr lang="en-US" sz="2800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2DEADC-4043-48A3-BECE-6E96FFDFD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667000"/>
            <a:ext cx="2875587" cy="2514600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bn-BD" sz="2800" noProof="1" smtClean="0">
                <a:solidFill>
                  <a:schemeClr val="accent5">
                    <a:lumMod val="50000"/>
                  </a:schemeClr>
                </a:solidFill>
              </a:rPr>
              <a:t>শৃঙ্খলা বিধান 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bn-BD" sz="2800" noProof="1" smtClean="0">
                <a:solidFill>
                  <a:schemeClr val="accent5">
                    <a:lumMod val="50000"/>
                  </a:schemeClr>
                </a:solidFill>
              </a:rPr>
              <a:t>জবাবদিহিতা সৃষ্টি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bn-BD" sz="2800" noProof="1" smtClean="0">
                <a:solidFill>
                  <a:schemeClr val="accent5">
                    <a:lumMod val="50000"/>
                  </a:schemeClr>
                </a:solidFill>
              </a:rPr>
              <a:t>সুষম দায়িত্ব অর্পণ</a:t>
            </a:r>
            <a:endParaRPr lang="en-US" sz="2800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8E2DCB3C-A088-437D-81E0-EAB59914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53794ED5-EA85-4C3C-B419-B8F2ED04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9B9DB6C-2889-4FD5-9FFB-10B695BA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7359268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5271476" cy="867048"/>
          </a:xfrm>
        </p:spPr>
        <p:txBody>
          <a:bodyPr>
            <a:normAutofit/>
          </a:bodyPr>
          <a:lstStyle/>
          <a:p>
            <a:r>
              <a:rPr lang="bn-BD" dirty="0" smtClean="0"/>
              <a:t>নিয়ন্ত্রণের নীতিমালা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87523BB8-FDE9-4C4F-A68A-198262D7D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6604124" cy="3124200"/>
          </a:xfrm>
        </p:spPr>
        <p:txBody>
          <a:bodyPr numCol="2" spcCol="0">
            <a:normAutofit/>
          </a:bodyPr>
          <a:lstStyle/>
          <a:p>
            <a:pPr marL="457200" indent="-45720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bn-BD" sz="2800" noProof="1" smtClean="0">
                <a:solidFill>
                  <a:schemeClr val="tx1"/>
                </a:solidFill>
              </a:rPr>
              <a:t>বোধগম্যতা</a:t>
            </a:r>
          </a:p>
          <a:p>
            <a:pPr marL="457200" indent="-45720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bn-BD" sz="2800" noProof="1" smtClean="0">
                <a:solidFill>
                  <a:schemeClr val="tx1"/>
                </a:solidFill>
              </a:rPr>
              <a:t>বাস্তবসম্মত</a:t>
            </a:r>
          </a:p>
          <a:p>
            <a:pPr marL="457200" indent="-45720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bn-BD" sz="2800" noProof="1" smtClean="0">
                <a:solidFill>
                  <a:schemeClr val="tx1"/>
                </a:solidFill>
              </a:rPr>
              <a:t>নমনীয়তা </a:t>
            </a:r>
          </a:p>
          <a:p>
            <a:pPr marL="457200" indent="-45720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bn-BD" sz="2800" noProof="1" smtClean="0">
                <a:solidFill>
                  <a:schemeClr val="tx1"/>
                </a:solidFill>
              </a:rPr>
              <a:t>সময় কাঠামো</a:t>
            </a:r>
          </a:p>
          <a:p>
            <a:pPr marL="457200" indent="-45720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bn-BD" sz="2800" noProof="1" smtClean="0">
                <a:solidFill>
                  <a:schemeClr val="tx1"/>
                </a:solidFill>
              </a:rPr>
              <a:t>নির্ভুলতা </a:t>
            </a:r>
          </a:p>
          <a:p>
            <a:pPr marL="457200" indent="-45720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bn-BD" sz="2800" noProof="1" smtClean="0">
              <a:solidFill>
                <a:schemeClr val="tx1"/>
              </a:solidFill>
            </a:endParaRPr>
          </a:p>
          <a:p>
            <a:pPr marL="457200" indent="-45720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bn-BD" sz="2800" noProof="1" smtClean="0">
                <a:solidFill>
                  <a:schemeClr val="tx1"/>
                </a:solidFill>
              </a:rPr>
              <a:t>সামঞ্জস্যপূর্ণ</a:t>
            </a:r>
          </a:p>
          <a:p>
            <a:pPr marL="457200" indent="-45720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bn-BD" sz="2800" noProof="1" smtClean="0">
                <a:solidFill>
                  <a:schemeClr val="tx1"/>
                </a:solidFill>
              </a:rPr>
              <a:t>পরিকল্পনার সাথে সমন্বয়সাধন</a:t>
            </a:r>
          </a:p>
          <a:p>
            <a:pPr marL="457200" indent="-45720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bn-BD" sz="2800" noProof="1" smtClean="0">
                <a:solidFill>
                  <a:schemeClr val="tx1"/>
                </a:solidFill>
              </a:rPr>
              <a:t>আচরন দ্বারা প্রভাবিতকরন</a:t>
            </a:r>
          </a:p>
          <a:p>
            <a:pPr marL="457200" indent="-457200"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bn-BD" sz="2800" noProof="1" smtClean="0">
                <a:solidFill>
                  <a:schemeClr val="tx1"/>
                </a:solidFill>
              </a:rPr>
              <a:t>মিতব্যয়ীতার নীতি</a:t>
            </a:r>
            <a:endParaRPr lang="en-US" sz="2800" noProof="1">
              <a:solidFill>
                <a:schemeClr val="tx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74AD879-14F6-4A27-BAFB-82D71099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66BD19C-4314-4031-8345-36297B95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448708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EE5D6BA9-4AD2-45A1-980B-B97C4265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>নিয়ন্ত্রণ প্রক্রিয়ার পদক্ষেপসমূহ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5766A9CB-1B5D-4F44-82C3-AAFD416C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E409DCC-016F-47A5-85B8-3193BBF3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2BC60A3F-F6FE-4532-90A1-82765151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914400" y="1524000"/>
          <a:ext cx="5867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789506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416E4F0-9106-4F15-925F-646730AF7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3416E4F0-9106-4F15-925F-646730AF7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3416E4F0-9106-4F15-925F-646730AF7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DB8CA3-390B-4B1B-BC36-A0438BF4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59DB8CA3-390B-4B1B-BC36-A0438BF4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59DB8CA3-390B-4B1B-BC36-A0438BF4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A27FB85-F15F-4890-86D1-E5E8C5A5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dgm id="{6A27FB85-F15F-4890-86D1-E5E8C5A5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graphicEl>
                                              <a:dgm id="{6A27FB85-F15F-4890-86D1-E5E8C5A5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53506EC-6A62-456B-B1F8-B3D0842C9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graphicEl>
                                              <a:dgm id="{653506EC-6A62-456B-B1F8-B3D0842C9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653506EC-6A62-456B-B1F8-B3D0842C9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B73CB43-2C3E-4F05-8116-0176D0EC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CB73CB43-2C3E-4F05-8116-0176D0EC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CB73CB43-2C3E-4F05-8116-0176D0EC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EE5D6BA9-4AD2-45A1-980B-B97C4265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নিয়ন্ত্রণের কৌশলঃ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ADAD5AC-34B1-4C29-A1FC-81072572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5977880" cy="4369171"/>
          </a:xfrm>
        </p:spPr>
        <p:txBody>
          <a:bodyPr numCol="1">
            <a:normAutofit lnSpcReduction="1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bn-BD" sz="2800" dirty="0" smtClean="0"/>
              <a:t> সংখ্যাত্মক উপাত্ত বিশ্লেষণ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bn-BD" sz="2800" dirty="0" smtClean="0"/>
              <a:t> বিশেষ প্রতিবেদন বিশ্লেষণ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bn-BD" sz="2800" dirty="0" smtClean="0"/>
              <a:t> ব্যক্তিগত পর্যবেক্ষণ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bn-BD" sz="2800" dirty="0" smtClean="0"/>
              <a:t> বাজেট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bn-BD" sz="2800" dirty="0" smtClean="0"/>
              <a:t> অভ্যন্তরীণ নিরীক্ষা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bn-BD" sz="2800" dirty="0" smtClean="0"/>
              <a:t> ব্রেক ইভেন বিন্দু বিশ্লেষণ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bn-BD" sz="2800" dirty="0" smtClean="0"/>
              <a:t>আয়-ব্যয় হিসাব</a:t>
            </a:r>
            <a:endParaRPr lang="en-US" sz="2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08B9E768-4188-4C20-B44F-0F0CA531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76BA9CB1-858A-4D6C-9DD1-2982D1AD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Gulshan Commerce Collage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0CCAF24-6060-4B86-8A18-9220B523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656745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stom Template by SHOWEET">
  <a:themeElements>
    <a:clrScheme name="SHO-DARK PRO">
      <a:dk1>
        <a:srgbClr val="25252B"/>
      </a:dk1>
      <a:lt1>
        <a:sysClr val="window" lastClr="FFFFFF"/>
      </a:lt1>
      <a:dk2>
        <a:srgbClr val="404152"/>
      </a:dk2>
      <a:lt2>
        <a:srgbClr val="E7E6E6"/>
      </a:lt2>
      <a:accent1>
        <a:srgbClr val="08CF96"/>
      </a:accent1>
      <a:accent2>
        <a:srgbClr val="FDEF54"/>
      </a:accent2>
      <a:accent3>
        <a:srgbClr val="3598FE"/>
      </a:accent3>
      <a:accent4>
        <a:srgbClr val="EF3C77"/>
      </a:accent4>
      <a:accent5>
        <a:srgbClr val="FF9933"/>
      </a:accent5>
      <a:accent6>
        <a:srgbClr val="08CF96"/>
      </a:accent6>
      <a:hlink>
        <a:srgbClr val="08CF96"/>
      </a:hlink>
      <a:folHlink>
        <a:srgbClr val="08CF9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77778</TotalTime>
  <Words>527</Words>
  <PresentationFormat>Custom</PresentationFormat>
  <Paragraphs>134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Custom Template by SHOWEET</vt:lpstr>
      <vt:lpstr>showeet</vt:lpstr>
      <vt:lpstr>গুলশান কমার্স কলেজ   ব্যবসায় সংগঠন ও ব্যবস্থাপনা ২য় পত্র </vt:lpstr>
      <vt:lpstr>দশম অধ্যায়ঃ নিয়ন্ত্রণ</vt:lpstr>
      <vt:lpstr>নিয়ন্ত্রণ</vt:lpstr>
      <vt:lpstr>নিয়ন্ত্রণ প্রক্রিয়া </vt:lpstr>
      <vt:lpstr>নিয়ন্ত্রণের বৈশিষ্ট্যসমূহ</vt:lpstr>
      <vt:lpstr>নিয়ন্ত্রণের গুরুত্ব </vt:lpstr>
      <vt:lpstr>নিয়ন্ত্রণের নীতিমালা </vt:lpstr>
      <vt:lpstr>নিয়ন্ত্রণ প্রক্রিয়ার পদক্ষেপসমূহ</vt:lpstr>
      <vt:lpstr>নিয়ন্ত্রণের কৌশলঃ </vt:lpstr>
      <vt:lpstr>নিয়ন্ত্রণের কৌশলঃ </vt:lpstr>
      <vt:lpstr>PERT (Programme Evaluation and Review Technique)</vt:lpstr>
      <vt:lpstr>Gantt Chart</vt:lpstr>
      <vt:lpstr>Any Question???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People - PowerPoint Template</dc:title>
  <dc:creator>showeet.com</dc:creator>
  <dc:description>© Copyright Showeet.com</dc:description>
  <cp:lastModifiedBy>User</cp:lastModifiedBy>
  <cp:revision>33</cp:revision>
  <dcterms:created xsi:type="dcterms:W3CDTF">2011-05-09T14:18:21Z</dcterms:created>
  <dcterms:modified xsi:type="dcterms:W3CDTF">2020-01-25T06:05:33Z</dcterms:modified>
  <cp:category>Templates</cp:category>
</cp:coreProperties>
</file>