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1" r:id="rId4"/>
    <p:sldId id="276" r:id="rId5"/>
    <p:sldId id="258" r:id="rId6"/>
    <p:sldId id="262" r:id="rId7"/>
    <p:sldId id="264" r:id="rId8"/>
    <p:sldId id="267" r:id="rId9"/>
    <p:sldId id="269" r:id="rId10"/>
    <p:sldId id="268" r:id="rId11"/>
    <p:sldId id="27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2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0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33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18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97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8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4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4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88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C89CC-7974-47BC-BE24-400AAD7EC311}" type="datetimeFigureOut">
              <a:rPr lang="en-US" smtClean="0"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1D0A-0448-48E4-8015-18FEACA55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8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bmatin1977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32" y="190784"/>
            <a:ext cx="10342444" cy="6536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9301" y="1255594"/>
            <a:ext cx="1978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70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7606" y="500062"/>
            <a:ext cx="5809237" cy="1325563"/>
          </a:xfrm>
        </p:spPr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রূপক কর্মধারয় সমাস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/>
              <a:t>্‌্‌,                                                                                                                                 ন             </a:t>
            </a:r>
          </a:p>
          <a:p>
            <a:endParaRPr lang="bn-BD" dirty="0"/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বিষাদ রূপ সিন্ধু= বিষাদসিন্ধু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 রূপ মাঝি= মনমাঝি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 রূপ সাগর= সংসারসাগর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 রূপ প্রদীপ= জীবনপ্রদীপ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 রূপ সাগর=আনন্দসাগর                                                                                                                            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MizanA2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06939"/>
            <a:ext cx="1155492" cy="1202591"/>
          </a:xfrm>
          <a:prstGeom prst="rect">
            <a:avLst/>
          </a:prstGeom>
        </p:spPr>
      </p:pic>
      <p:pic>
        <p:nvPicPr>
          <p:cNvPr id="5" name="Picture 4" descr="firing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2528" y="1938728"/>
            <a:ext cx="1600200" cy="1632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74001" y="1825625"/>
            <a:ext cx="5162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ক্রোধ রূপ অনল=ক্রোধানল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1886" y="3750563"/>
            <a:ext cx="4801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 ও উপমেয় পদের মধ্যে অভিন্নতা কল্পনা করা হলে রূপক কর্মধারয় সমাস হয়।</a:t>
            </a:r>
          </a:p>
          <a:p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পূর্বপদটি সাধারণত কোনো বস্তু হয় না,হয় কোনো ধারণা বা অভিজ্ঞতা ।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4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27" y="1825625"/>
            <a:ext cx="5181600" cy="235059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 কয় প্রকার?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সমাসে কোন পদের অর্থের প্রধান্য?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উপমিত কর্মধারয় সমাস কাকে বলে?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উপমান কর্মধরয় সমাস কাকে বলে?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42127" y="1825625"/>
            <a:ext cx="6276834" cy="235059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 উল্লেখ থাকে কোন সমাসে?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ব্যাস বাক্যের মধ্যপদ লোভ পায় কোন সমাসে?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অভিন্নতা কল্পনা করা হয় কোন সমাসে?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96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73" y="0"/>
            <a:ext cx="11436824" cy="66315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3760" y="5061914"/>
            <a:ext cx="3766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 থাকো                           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02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57801" y="830760"/>
            <a:ext cx="16722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2971800"/>
            <a:ext cx="5638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আঃ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মতিন</a:t>
            </a:r>
            <a:endParaRPr lang="bn-BD" sz="4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রঘুনাথপুর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 ০১৭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২৪৪৪৫৩৯৬</a:t>
            </a:r>
            <a:endParaRPr lang="bn-IN" sz="2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Gmail: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Abmatin1977@gmail.com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46244" y="144959"/>
            <a:ext cx="2684059" cy="2826841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2772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729" y="365125"/>
            <a:ext cx="4106839" cy="1325563"/>
          </a:xfrm>
        </p:spPr>
        <p:txBody>
          <a:bodyPr>
            <a:normAutofit/>
          </a:bodyPr>
          <a:lstStyle/>
          <a:p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8046493" cy="4486275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</a:t>
            </a:r>
          </a:p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২য় প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</a:t>
            </a:r>
          </a:p>
          <a:p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৪৫মিনিট</a:t>
            </a:r>
            <a:endParaRPr lang="bn-BD" sz="6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১৮-৮-২০</a:t>
            </a:r>
            <a:r>
              <a:rPr lang="bn-IN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9078" y="365125"/>
            <a:ext cx="3488140" cy="1325563"/>
          </a:xfrm>
        </p:spPr>
        <p:txBody>
          <a:bodyPr/>
          <a:lstStyle/>
          <a:p>
            <a:pPr algn="ctr"/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09012" cy="1927509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সমাসের সংজ্ঞা বলতে পারবে।</a:t>
            </a: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সমাসের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সমাসের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ব্যাসবাক্য 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2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929" y="1048196"/>
            <a:ext cx="61785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bn-IN" sz="9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কর্মধারয় সমাসের প্রকারভেদ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85681" cy="3183103"/>
          </a:xfrm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উপমিত কর্মধারয়</a:t>
            </a:r>
          </a:p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উপমান কর্মধারয়</a:t>
            </a:r>
          </a:p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মধ্যপদলো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পী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কর্মধারয়</a:t>
            </a:r>
          </a:p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রূপক কর্মধারয়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6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651" y="-27296"/>
            <a:ext cx="2664349" cy="20737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94399" y="2073730"/>
            <a:ext cx="199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243" y="1862831"/>
            <a:ext cx="1959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243" y="5519057"/>
            <a:ext cx="2404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উপমেয়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3759" y="5519057"/>
            <a:ext cx="228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উপমান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071" y="326571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 সিংহের ন্যায়/মত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2671" y="3510643"/>
            <a:ext cx="6237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 চন্দ্রের ন্যায়/মত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3" y="182900"/>
            <a:ext cx="2452454" cy="1679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33" y="2876008"/>
            <a:ext cx="2732428" cy="25488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712" y="2985454"/>
            <a:ext cx="2315828" cy="23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16907" y="0"/>
            <a:ext cx="6598693" cy="1325563"/>
          </a:xfrm>
        </p:spPr>
        <p:txBody>
          <a:bodyPr/>
          <a:lstStyle/>
          <a:p>
            <a:r>
              <a:rPr lang="bn-BD" dirty="0" smtClean="0"/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উপমান কর্মধারয় সমাস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4410" y="732385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(সাধারণ গুণ)</a:t>
            </a:r>
            <a:endParaRPr lang="en-US" sz="40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315" y="3054608"/>
            <a:ext cx="67155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তুষারের ন্যায় শুভ্র=তুষারশুভ্র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ভ্রমের ন্যায় কালো=ভ্রমরকালো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অরুণের ন্যায় রাঙা=অরুণরাঙা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হরিণের ন্যায় চপল=হরিণচপল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শশকের ন্যায় ব্যস্ত=শশব্যস্ত</a:t>
            </a:r>
          </a:p>
          <a:p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বকের ন্যায় ধার্মিক=বকধার্মিক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6253" y="3547050"/>
            <a:ext cx="4621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‘উপমেয় পদ’ এর সাধারণ ধর্মবাচক বা গুণবাচাক পদের সঙ্গে উপমান পদের যে সমাস হয় তাকে উপমান কর্মধারয় সমাস বলে।</a:t>
            </a: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অধিকাংশ ক্ষেত্রে ন্যায় মাঝখানে বসে।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7" y="662781"/>
            <a:ext cx="3248025" cy="2162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97" y="878862"/>
            <a:ext cx="32480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4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914" y="365125"/>
            <a:ext cx="6086901" cy="1325563"/>
          </a:xfrm>
        </p:spPr>
        <p:txBody>
          <a:bodyPr/>
          <a:lstStyle/>
          <a:p>
            <a:r>
              <a:rPr lang="bn-BD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মধ্যপদলোভী কর্মধারয় সমাস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203" y="1690688"/>
            <a:ext cx="8196615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সিংহ চিহ্নিত আসন= সিংহাসন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বিষয়ক সভা= সাহিত্যসভা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আয়ের উপর কর= আয়কর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চিনি নির্মাণের কল= চিনিকল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কর্মধারয় সমাসে ব্যাসবাক্যের মধ্যপদের লোভ হয়,</a:t>
            </a:r>
            <a:endParaRPr lang="bn-IN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মধ্যপদলোভী কর্মধারয় সমাস বলে।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296</Words>
  <Application>Microsoft Office PowerPoint</Application>
  <PresentationFormat>Widescreen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 পাঠ পরিচিতি</vt:lpstr>
      <vt:lpstr>শিখনফল</vt:lpstr>
      <vt:lpstr>PowerPoint Presentation</vt:lpstr>
      <vt:lpstr>কর্মধারয় সমাসের প্রকারভেদ</vt:lpstr>
      <vt:lpstr>PowerPoint Presentation</vt:lpstr>
      <vt:lpstr> উপমান কর্মধারয় সমাস</vt:lpstr>
      <vt:lpstr>    মধ্যপদলোভী কর্মধারয় সমাস</vt:lpstr>
      <vt:lpstr>       রূপক কর্মধারয় সমাস</vt:lpstr>
      <vt:lpstr>মূল্যায়ণ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HP</cp:lastModifiedBy>
  <cp:revision>82</cp:revision>
  <dcterms:created xsi:type="dcterms:W3CDTF">2015-08-16T14:02:51Z</dcterms:created>
  <dcterms:modified xsi:type="dcterms:W3CDTF">2020-02-01T08:22:01Z</dcterms:modified>
</cp:coreProperties>
</file>