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81" r:id="rId3"/>
    <p:sldId id="275" r:id="rId4"/>
    <p:sldId id="259" r:id="rId5"/>
    <p:sldId id="269" r:id="rId6"/>
    <p:sldId id="261" r:id="rId7"/>
    <p:sldId id="260" r:id="rId8"/>
    <p:sldId id="263" r:id="rId9"/>
    <p:sldId id="262" r:id="rId10"/>
    <p:sldId id="270" r:id="rId11"/>
    <p:sldId id="264" r:id="rId12"/>
    <p:sldId id="268" r:id="rId13"/>
    <p:sldId id="271" r:id="rId14"/>
    <p:sldId id="267" r:id="rId15"/>
    <p:sldId id="276" r:id="rId16"/>
    <p:sldId id="277" r:id="rId17"/>
    <p:sldId id="279" r:id="rId18"/>
    <p:sldId id="283" r:id="rId19"/>
    <p:sldId id="272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A1EE6-2B65-4233-AFFF-2452D7B4556B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864F5-C7D8-492C-BBE5-6F4CC3014B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2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নং-১-স্বাগতম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১০: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১১: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পাটকে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১২: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জতীয়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সমৃদ্ধিতে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১৭: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১৩: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১৪: 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অতীত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সূক্ষ্ম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কার্পাস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তুলা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বিশ্ববিখ্যাত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তুলা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১৫: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তুলা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১৬: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ফুল,ফল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স্লাইড</a:t>
            </a:r>
            <a:r>
              <a:rPr lang="en-US" baseline="0" dirty="0" smtClean="0"/>
              <a:t> 18 :</a:t>
            </a:r>
            <a:r>
              <a:rPr lang="en-US" baseline="0" dirty="0" err="1" smtClean="0"/>
              <a:t>মুল্যায়ন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45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১৯: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স্লাইড </a:t>
            </a:r>
            <a:r>
              <a:rPr lang="en-US" dirty="0" err="1" smtClean="0"/>
              <a:t>নং</a:t>
            </a:r>
            <a:r>
              <a:rPr lang="en-US" baseline="0" dirty="0" smtClean="0"/>
              <a:t> ০২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২০: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০৩-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হরেক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জন্মায়।এই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হরেক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০৫-শিখনফল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০৬: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০৭-এই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০৮: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০৯: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64F5-C7D8-492C-BBE5-6F4CC3014BC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883" y="304800"/>
            <a:ext cx="8504251" cy="769441"/>
          </a:xfrm>
          <a:prstGeom prst="rect">
            <a:avLst/>
          </a:prstGeom>
          <a:solidFill>
            <a:srgbClr val="0070C0"/>
          </a:solidFill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5" descr="D:\agriculture\class 6\Rice_Is_D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19200"/>
            <a:ext cx="8991600" cy="5562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5214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362200"/>
            <a:ext cx="74785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143470"/>
            <a:ext cx="292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usiness24bd.com/wp-content/uploads/2014/11/bd_f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0"/>
            <a:ext cx="3810000" cy="21892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8436" name="Picture 4" descr="http://www.sahos24.com/assets/images/news_images/2014/05/12/jute_74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270247"/>
            <a:ext cx="4267200" cy="25115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6" name="Rectangle 5"/>
          <p:cNvSpPr/>
          <p:nvPr/>
        </p:nvSpPr>
        <p:spPr>
          <a:xfrm>
            <a:off x="6781800" y="4572000"/>
            <a:ext cx="19944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আঁশ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ttp://www.jjdin.com/admin/news_images/50/image_50_66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762000"/>
            <a:ext cx="3733800" cy="2209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" name="Rectangle 7"/>
          <p:cNvSpPr/>
          <p:nvPr/>
        </p:nvSpPr>
        <p:spPr>
          <a:xfrm>
            <a:off x="6019800" y="2971800"/>
            <a:ext cx="2130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মূদ্রা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724400" y="2971800"/>
            <a:ext cx="815447" cy="1982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19206" y="3541931"/>
            <a:ext cx="0" cy="1086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57200" y="2895600"/>
            <a:ext cx="33730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উৎপাদনকারী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>
            <a:endCxn id="16" idx="2"/>
          </p:cNvCxnSpPr>
          <p:nvPr/>
        </p:nvCxnSpPr>
        <p:spPr>
          <a:xfrm flipV="1">
            <a:off x="2126130" y="3541931"/>
            <a:ext cx="17590" cy="572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57600" y="0"/>
            <a:ext cx="18822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ittefaq.com.bd/print-edition/assets/images/news_images/2014/12/21/14190858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783904"/>
            <a:ext cx="8100678" cy="56409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Rectangle 3"/>
          <p:cNvSpPr/>
          <p:nvPr/>
        </p:nvSpPr>
        <p:spPr>
          <a:xfrm>
            <a:off x="1998405" y="54114"/>
            <a:ext cx="5775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class six chapter 2\agriculture\6-8class agriculture picture\panna 8m 1odday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4" y="786361"/>
            <a:ext cx="5015636" cy="56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class six chapter 2\agriculture\8 class\ta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86361"/>
            <a:ext cx="3071479" cy="56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7873" y="5388114"/>
            <a:ext cx="7584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পাটকে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28600"/>
            <a:ext cx="2476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86" y="1447800"/>
            <a:ext cx="7613414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kalerkantho.com/assets/images/news_images/print/2015/05/27/10_2267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4191000" cy="2743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457200" y="3124200"/>
            <a:ext cx="3068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জাতে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ধান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2600" y="609600"/>
            <a:ext cx="3429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দুইশত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জন্মাতো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19600" y="13716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410" name="Picture 2" descr="D:\agriculture\class 6\file 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86200"/>
            <a:ext cx="3276600" cy="26317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0" name="Rectangle 9"/>
          <p:cNvSpPr/>
          <p:nvPr/>
        </p:nvSpPr>
        <p:spPr>
          <a:xfrm>
            <a:off x="3657600" y="4800600"/>
            <a:ext cx="26068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উচ্চফলনশীল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ধান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95785" y="4840069"/>
            <a:ext cx="19720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6477000" y="3581400"/>
            <a:ext cx="2971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farmandginshow.com/base/layerslider/slides/001/Sl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2847974" cy="1981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8436" name="Picture 4" descr="http://www.chemtool.com/uploaded/Your%20Industry%20Images/cott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990600"/>
            <a:ext cx="2362200" cy="1981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Rectangle 4"/>
          <p:cNvSpPr/>
          <p:nvPr/>
        </p:nvSpPr>
        <p:spPr>
          <a:xfrm>
            <a:off x="4114801" y="838200"/>
            <a:ext cx="18288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কার্পাস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তুলা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জন্মাত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>
            <a:endCxn id="19" idx="1"/>
          </p:cNvCxnSpPr>
          <p:nvPr/>
        </p:nvCxnSpPr>
        <p:spPr>
          <a:xfrm>
            <a:off x="2819400" y="2971800"/>
            <a:ext cx="1066800" cy="414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9" idx="3"/>
          </p:cNvCxnSpPr>
          <p:nvPr/>
        </p:nvCxnSpPr>
        <p:spPr>
          <a:xfrm rot="10800000" flipV="1">
            <a:off x="6135534" y="3048000"/>
            <a:ext cx="1255866" cy="3378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86200" y="3124200"/>
            <a:ext cx="22493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err="1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b="1" cap="all" spc="0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cap="all" spc="0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বিলুপ্ত</a:t>
            </a:r>
            <a:endParaRPr lang="en-US" sz="2800" b="1" cap="all" spc="0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4800" y="6172200"/>
            <a:ext cx="19607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কাপড়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4267200" y="3429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" descr="http://www.arthosuchak.com/wp-content/uploads/2014/04/Faridpur-Jamdani-Moslin-Sari-Production-Pi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114800"/>
            <a:ext cx="2667000" cy="20232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174.120.152.66/~pratidin/admin/news_images/166/image_166_308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914400"/>
            <a:ext cx="2438400" cy="2209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36870" name="Picture 6" descr="http://arthobazaar.com/photo/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419600"/>
            <a:ext cx="3217332" cy="2209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36872" name="Picture 8" descr="http://apparelbangladesh24.com/wp-content/uploads/2014/02/organic-cotton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914400"/>
            <a:ext cx="3200400" cy="2209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36874" name="Picture 10" descr="http://www.maru-10.net/images/material/Chaina_cotton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419600"/>
            <a:ext cx="2416635" cy="2209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36876" name="Picture 12" descr="https://csironewsblog.files.wordpress.com/2013/07/cotton-plan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392394"/>
            <a:ext cx="2667000" cy="22370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36878" name="Picture 14" descr="https://encrypted-tbn3.gstatic.com/images?q=tbn:ANd9GcSSwqVC2ZW51jTE16y5e1qcyGFpQ7ER8I8asLkUsQTvVgGcXla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914400"/>
            <a:ext cx="2667000" cy="2209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2" name="Rectangle 11"/>
          <p:cNvSpPr/>
          <p:nvPr/>
        </p:nvSpPr>
        <p:spPr>
          <a:xfrm>
            <a:off x="2285999" y="152400"/>
            <a:ext cx="44133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তূ</a:t>
            </a:r>
            <a:r>
              <a:rPr lang="en-US" sz="4000" b="1" cap="none" spc="0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40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40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3.amazonaws.com/somewherein/assets/images/thumbs/joteyjoy_1363593003_4-ROBSPLAN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28369"/>
            <a:ext cx="2060548" cy="2438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Picture 10" descr="http://www.kalerkantho.com/print_edition/admin/news_images/569/image_569_1676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828368"/>
            <a:ext cx="2087033" cy="2438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8" descr="http://www.arthosuchak.com/wp-content/uploads/2014/03/kul_boro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786581"/>
            <a:ext cx="2060548" cy="2514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12" descr="http://answers.priyo.com/sites/default/files/styles/large/public/201411/%E0%A6%86%E0%A6%AA%E0%A7%87%E0%A6%B2.jpg?itok=BODamti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0193" y="762000"/>
            <a:ext cx="2075296" cy="2514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1447800" y="0"/>
            <a:ext cx="64700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000" b="1" cap="none" spc="0" dirty="0">
              <a:ln/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4860" y="3352800"/>
            <a:ext cx="10118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4" descr="http://www.banglamail24.com/wp-content/uploads/2014/09/%E0%A6%AA%E0%A6%9F%E0%A6%B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1" y="3886200"/>
            <a:ext cx="2060548" cy="2438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9" name="Picture 4" descr="http://www.bdkrishinews.com/wp-content/uploads/2014/11/si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3915697"/>
            <a:ext cx="2032000" cy="2438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" name="Picture 6" descr="http://www.krishibarta.org/wp-content/uploads/2015/04/tomate-tomatillo-green-600x59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35220" y="3915697"/>
            <a:ext cx="2070380" cy="24678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1" name="Picture 16" descr="http://bduddokta.com/topics/krishi/batishak.png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80193" y="3911026"/>
            <a:ext cx="2075296" cy="24383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2" name="Rectangle 11"/>
          <p:cNvSpPr/>
          <p:nvPr/>
        </p:nvSpPr>
        <p:spPr>
          <a:xfrm>
            <a:off x="4083587" y="6396335"/>
            <a:ext cx="7312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সবজি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382" y="244444"/>
            <a:ext cx="8786388" cy="639174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7608F8-EAE5-4477-BFE4-7B157421B954}"/>
              </a:ext>
            </a:extLst>
          </p:cNvPr>
          <p:cNvSpPr txBox="1"/>
          <p:nvPr/>
        </p:nvSpPr>
        <p:spPr>
          <a:xfrm>
            <a:off x="3505978" y="244445"/>
            <a:ext cx="1629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9CF7147-C50D-4A7F-AA78-43254286E02D}"/>
              </a:ext>
            </a:extLst>
          </p:cNvPr>
          <p:cNvSpPr/>
          <p:nvPr/>
        </p:nvSpPr>
        <p:spPr>
          <a:xfrm>
            <a:off x="2498791" y="1002158"/>
            <a:ext cx="6340409" cy="82664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পঞ্চাশ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জন্মাত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817A332B-28DC-434A-809B-D6678CD61B28}"/>
              </a:ext>
            </a:extLst>
          </p:cNvPr>
          <p:cNvSpPr/>
          <p:nvPr/>
        </p:nvSpPr>
        <p:spPr>
          <a:xfrm>
            <a:off x="208230" y="1652119"/>
            <a:ext cx="2915135" cy="1645920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বৃত্তে ক্লিক করি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1D6B1E-1E70-4E1C-8264-8B6FB969535F}"/>
              </a:ext>
            </a:extLst>
          </p:cNvPr>
          <p:cNvSpPr txBox="1"/>
          <p:nvPr/>
        </p:nvSpPr>
        <p:spPr>
          <a:xfrm>
            <a:off x="3869955" y="2100670"/>
            <a:ext cx="18269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100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16A3C70-6115-4CF3-8ACE-7B1826BD2C90}"/>
              </a:ext>
            </a:extLst>
          </p:cNvPr>
          <p:cNvSpPr txBox="1"/>
          <p:nvPr/>
        </p:nvSpPr>
        <p:spPr>
          <a:xfrm>
            <a:off x="6615460" y="2103889"/>
            <a:ext cx="16286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150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6572AFA-A955-4AFC-ADFF-EA8516E7D017}"/>
              </a:ext>
            </a:extLst>
          </p:cNvPr>
          <p:cNvSpPr txBox="1"/>
          <p:nvPr/>
        </p:nvSpPr>
        <p:spPr>
          <a:xfrm>
            <a:off x="6651835" y="2619880"/>
            <a:ext cx="16286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300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D9F7FD4-D98F-45C7-A670-2B0145A5D75D}"/>
              </a:ext>
            </a:extLst>
          </p:cNvPr>
          <p:cNvSpPr txBox="1"/>
          <p:nvPr/>
        </p:nvSpPr>
        <p:spPr>
          <a:xfrm>
            <a:off x="3905470" y="2583803"/>
            <a:ext cx="18269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200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5C0111B-FD37-442F-9BA9-7E17F924DB1A}"/>
              </a:ext>
            </a:extLst>
          </p:cNvPr>
          <p:cNvSpPr/>
          <p:nvPr/>
        </p:nvSpPr>
        <p:spPr>
          <a:xfrm>
            <a:off x="6400800" y="2606431"/>
            <a:ext cx="274985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BA4D62D-7888-4917-A9E2-EA45FC1B2F82}"/>
              </a:ext>
            </a:extLst>
          </p:cNvPr>
          <p:cNvSpPr/>
          <p:nvPr/>
        </p:nvSpPr>
        <p:spPr>
          <a:xfrm>
            <a:off x="3657600" y="2132318"/>
            <a:ext cx="274985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BB365684-8D50-4680-AE9D-0D22116808D8}"/>
              </a:ext>
            </a:extLst>
          </p:cNvPr>
          <p:cNvSpPr/>
          <p:nvPr/>
        </p:nvSpPr>
        <p:spPr>
          <a:xfrm>
            <a:off x="3657600" y="2587985"/>
            <a:ext cx="274985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="" xmlns:a16="http://schemas.microsoft.com/office/drawing/2014/main" id="{E29F1D57-BE35-4FEF-AED3-DEC8103BCAC4}"/>
              </a:ext>
            </a:extLst>
          </p:cNvPr>
          <p:cNvSpPr/>
          <p:nvPr/>
        </p:nvSpPr>
        <p:spPr>
          <a:xfrm>
            <a:off x="300300" y="3688026"/>
            <a:ext cx="1147500" cy="101768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প্রশ্নঃ২</a:t>
            </a:r>
            <a:endParaRPr lang="en-US" sz="24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="" xmlns:a16="http://schemas.microsoft.com/office/drawing/2014/main" id="{7733AA6A-4189-4831-AF7D-7E05CB8964E2}"/>
              </a:ext>
            </a:extLst>
          </p:cNvPr>
          <p:cNvSpPr/>
          <p:nvPr/>
        </p:nvSpPr>
        <p:spPr>
          <a:xfrm>
            <a:off x="235171" y="5011369"/>
            <a:ext cx="2915135" cy="1645920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বৃত্তে ক্লিক করি</a:t>
            </a:r>
            <a:endParaRPr lang="en-US"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C9CB74F-FEA3-45BC-9B56-3FA22274CAFE}"/>
              </a:ext>
            </a:extLst>
          </p:cNvPr>
          <p:cNvSpPr txBox="1"/>
          <p:nvPr/>
        </p:nvSpPr>
        <p:spPr>
          <a:xfrm>
            <a:off x="6788861" y="5310196"/>
            <a:ext cx="18269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16419D6-C55A-4584-A965-C0488F773410}"/>
              </a:ext>
            </a:extLst>
          </p:cNvPr>
          <p:cNvSpPr txBox="1"/>
          <p:nvPr/>
        </p:nvSpPr>
        <p:spPr>
          <a:xfrm>
            <a:off x="3371474" y="3359329"/>
            <a:ext cx="5417317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(i)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(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তুলা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(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endParaRPr lang="bn-BD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901D70D-A56B-4612-8FF2-8D0D9D35EDFA}"/>
              </a:ext>
            </a:extLst>
          </p:cNvPr>
          <p:cNvSpPr txBox="1"/>
          <p:nvPr/>
        </p:nvSpPr>
        <p:spPr>
          <a:xfrm>
            <a:off x="4054715" y="5327747"/>
            <a:ext cx="18269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F8E96F2-FED9-4718-8E0D-2824EDA75C6F}"/>
              </a:ext>
            </a:extLst>
          </p:cNvPr>
          <p:cNvSpPr txBox="1"/>
          <p:nvPr/>
        </p:nvSpPr>
        <p:spPr>
          <a:xfrm>
            <a:off x="4054715" y="5834329"/>
            <a:ext cx="18269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89B3C52-389B-4247-85F5-7B0B9E1790F2}"/>
              </a:ext>
            </a:extLst>
          </p:cNvPr>
          <p:cNvSpPr txBox="1"/>
          <p:nvPr/>
        </p:nvSpPr>
        <p:spPr>
          <a:xfrm>
            <a:off x="6788861" y="5873132"/>
            <a:ext cx="18269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I,ii </a:t>
            </a:r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26" name="Multiply 22">
            <a:extLst>
              <a:ext uri="{FF2B5EF4-FFF2-40B4-BE49-F238E27FC236}">
                <a16:creationId xmlns="" xmlns:a16="http://schemas.microsoft.com/office/drawing/2014/main" id="{C4508368-602E-4823-9567-35C1ED70E3AD}"/>
              </a:ext>
            </a:extLst>
          </p:cNvPr>
          <p:cNvSpPr/>
          <p:nvPr/>
        </p:nvSpPr>
        <p:spPr>
          <a:xfrm>
            <a:off x="5135840" y="2069174"/>
            <a:ext cx="307788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Multiply 22">
            <a:extLst>
              <a:ext uri="{FF2B5EF4-FFF2-40B4-BE49-F238E27FC236}">
                <a16:creationId xmlns="" xmlns:a16="http://schemas.microsoft.com/office/drawing/2014/main" id="{8483DF9D-1CBF-4EE4-B96C-8F5E4EDBE780}"/>
              </a:ext>
            </a:extLst>
          </p:cNvPr>
          <p:cNvSpPr/>
          <p:nvPr/>
        </p:nvSpPr>
        <p:spPr>
          <a:xfrm>
            <a:off x="7763893" y="2605117"/>
            <a:ext cx="307788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Multiply 22">
            <a:extLst>
              <a:ext uri="{FF2B5EF4-FFF2-40B4-BE49-F238E27FC236}">
                <a16:creationId xmlns="" xmlns:a16="http://schemas.microsoft.com/office/drawing/2014/main" id="{C126039B-906B-45B0-AB78-3415334D6029}"/>
              </a:ext>
            </a:extLst>
          </p:cNvPr>
          <p:cNvSpPr/>
          <p:nvPr/>
        </p:nvSpPr>
        <p:spPr>
          <a:xfrm>
            <a:off x="5386043" y="5296543"/>
            <a:ext cx="307788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Multiply 22">
            <a:extLst>
              <a:ext uri="{FF2B5EF4-FFF2-40B4-BE49-F238E27FC236}">
                <a16:creationId xmlns="" xmlns:a16="http://schemas.microsoft.com/office/drawing/2014/main" id="{56C40625-D71D-47A3-A516-D21825EEAA34}"/>
              </a:ext>
            </a:extLst>
          </p:cNvPr>
          <p:cNvSpPr/>
          <p:nvPr/>
        </p:nvSpPr>
        <p:spPr>
          <a:xfrm>
            <a:off x="7763893" y="2069943"/>
            <a:ext cx="307788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Multiply 22">
            <a:extLst>
              <a:ext uri="{FF2B5EF4-FFF2-40B4-BE49-F238E27FC236}">
                <a16:creationId xmlns="" xmlns:a16="http://schemas.microsoft.com/office/drawing/2014/main" id="{B251D3F0-4BA5-44B0-9EFA-A613985DFD27}"/>
              </a:ext>
            </a:extLst>
          </p:cNvPr>
          <p:cNvSpPr/>
          <p:nvPr/>
        </p:nvSpPr>
        <p:spPr>
          <a:xfrm>
            <a:off x="7946717" y="5294647"/>
            <a:ext cx="307788" cy="39034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Multiply 22">
            <a:extLst>
              <a:ext uri="{FF2B5EF4-FFF2-40B4-BE49-F238E27FC236}">
                <a16:creationId xmlns="" xmlns:a16="http://schemas.microsoft.com/office/drawing/2014/main" id="{B578DD5B-10C0-445F-9675-0B13934DAFA8}"/>
              </a:ext>
            </a:extLst>
          </p:cNvPr>
          <p:cNvSpPr/>
          <p:nvPr/>
        </p:nvSpPr>
        <p:spPr>
          <a:xfrm>
            <a:off x="5401745" y="5746461"/>
            <a:ext cx="307788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Half Frame 32">
            <a:extLst>
              <a:ext uri="{FF2B5EF4-FFF2-40B4-BE49-F238E27FC236}">
                <a16:creationId xmlns="" xmlns:a16="http://schemas.microsoft.com/office/drawing/2014/main" id="{19799936-EE95-4878-B002-573E3BA3E4F7}"/>
              </a:ext>
            </a:extLst>
          </p:cNvPr>
          <p:cNvSpPr/>
          <p:nvPr/>
        </p:nvSpPr>
        <p:spPr>
          <a:xfrm rot="14014148">
            <a:off x="5206018" y="2496950"/>
            <a:ext cx="178156" cy="396386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Half Frame 33">
            <a:extLst>
              <a:ext uri="{FF2B5EF4-FFF2-40B4-BE49-F238E27FC236}">
                <a16:creationId xmlns="" xmlns:a16="http://schemas.microsoft.com/office/drawing/2014/main" id="{2FA73A75-90EB-4C9F-933B-4E0479AEEE4E}"/>
              </a:ext>
            </a:extLst>
          </p:cNvPr>
          <p:cNvSpPr/>
          <p:nvPr/>
        </p:nvSpPr>
        <p:spPr>
          <a:xfrm rot="14014148">
            <a:off x="8232531" y="5757536"/>
            <a:ext cx="178156" cy="396386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E6C09F82-0585-40BD-A33C-6280D110651F}"/>
              </a:ext>
            </a:extLst>
          </p:cNvPr>
          <p:cNvSpPr/>
          <p:nvPr/>
        </p:nvSpPr>
        <p:spPr>
          <a:xfrm>
            <a:off x="6553200" y="5878770"/>
            <a:ext cx="274985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48CFE07E-B5A4-4DAA-AA61-8B46B516FF03}"/>
              </a:ext>
            </a:extLst>
          </p:cNvPr>
          <p:cNvSpPr/>
          <p:nvPr/>
        </p:nvSpPr>
        <p:spPr>
          <a:xfrm>
            <a:off x="3810000" y="5821969"/>
            <a:ext cx="274985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8C2E7258-C954-450A-8B6F-BF64F3E4ED3C}"/>
              </a:ext>
            </a:extLst>
          </p:cNvPr>
          <p:cNvSpPr/>
          <p:nvPr/>
        </p:nvSpPr>
        <p:spPr>
          <a:xfrm>
            <a:off x="3810000" y="5294647"/>
            <a:ext cx="274985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5B422CA7-62A1-40DF-933C-6EBD061BACA9}"/>
              </a:ext>
            </a:extLst>
          </p:cNvPr>
          <p:cNvSpPr/>
          <p:nvPr/>
        </p:nvSpPr>
        <p:spPr>
          <a:xfrm>
            <a:off x="6400800" y="2149111"/>
            <a:ext cx="274985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="" xmlns:a16="http://schemas.microsoft.com/office/drawing/2014/main" id="{794DA158-964F-4D53-B8EB-E7BE97A4C5C7}"/>
              </a:ext>
            </a:extLst>
          </p:cNvPr>
          <p:cNvSpPr/>
          <p:nvPr/>
        </p:nvSpPr>
        <p:spPr>
          <a:xfrm>
            <a:off x="255295" y="899410"/>
            <a:ext cx="1049174" cy="1038580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প্রশ্নঃ১</a:t>
            </a:r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668D1E99-8EF3-44B7-932A-B521F7A6820B}"/>
              </a:ext>
            </a:extLst>
          </p:cNvPr>
          <p:cNvSpPr/>
          <p:nvPr/>
        </p:nvSpPr>
        <p:spPr>
          <a:xfrm>
            <a:off x="6553200" y="5313586"/>
            <a:ext cx="274985" cy="35805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06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3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987" y="563940"/>
            <a:ext cx="4533613" cy="156966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96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none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477161"/>
            <a:ext cx="8763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সমৃদ্ধিতে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পাটের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33600" y="14347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19600" y="1371600"/>
            <a:ext cx="4419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32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151055"/>
            <a:ext cx="74911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সুমন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মন্ডল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ভীমপুর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নিয়ামতপুর,নওগাঁ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মোবঃ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01744-934601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Email:sumonniamotpur@gmail.com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83794"/>
            <a:ext cx="2655094" cy="27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7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agriculture\6-8class agriculture picture\4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91000"/>
            <a:ext cx="3810000" cy="2362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7412" name="Picture 4" descr="D:\agriculture\6-8class agriculture picture\image_1030_1328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191000"/>
            <a:ext cx="3843338" cy="2362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7413" name="Picture 5" descr="D:\agriculture\6-8class agriculture picture\panna 8m 1odday\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990600"/>
            <a:ext cx="3810000" cy="2362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7414" name="Picture 6" descr="D:\agriculture\Ruby picture\part-3\onion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914400"/>
            <a:ext cx="3810000" cy="23774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Rectangle 7"/>
          <p:cNvSpPr/>
          <p:nvPr/>
        </p:nvSpPr>
        <p:spPr>
          <a:xfrm>
            <a:off x="2654118" y="152400"/>
            <a:ext cx="30620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2819400"/>
            <a:ext cx="5259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5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5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বৈচিত্র্য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304800"/>
            <a:ext cx="16257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986207"/>
            <a:ext cx="8458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কৃষিপণ্যের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028182"/>
            <a:ext cx="8001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141" y="5171182"/>
            <a:ext cx="81742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পাটকে</a:t>
            </a: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বৈচিত্র</a:t>
            </a: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কমার</a:t>
            </a: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76400"/>
            <a:ext cx="5360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------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anna drivreআমার কম্পিউটারের ই ড্রাইভের অংশ হাত দেবেননা।\15-1-215 gif\download\200w_d_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776644"/>
            <a:ext cx="2352654" cy="16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810000" y="2743200"/>
            <a:ext cx="1524000" cy="13716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endParaRPr lang="en-US" sz="4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4694" y="1099363"/>
            <a:ext cx="643125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4165211" y="2845191"/>
            <a:ext cx="663714" cy="25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3" descr="D:\agriculture\part-4\1e018d93f37a215649e52151178488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905000"/>
            <a:ext cx="2590800" cy="3352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8" name="Straight Arrow Connector 7"/>
          <p:cNvCxnSpPr/>
          <p:nvPr/>
        </p:nvCxnSpPr>
        <p:spPr>
          <a:xfrm>
            <a:off x="5029200" y="33528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391400" y="5410200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28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6248400"/>
            <a:ext cx="33855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শাক-সবজি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মসলা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4" descr="D:\agriculture\part-4\Red_Spina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724400"/>
            <a:ext cx="1455612" cy="14847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4" name="Picture 5" descr="D:\agriculture\part-4\Vegetabl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724400"/>
            <a:ext cx="1651463" cy="15414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5" name="Picture 3" descr="D:\agriculture\class 6\105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4724400"/>
            <a:ext cx="1827929" cy="15111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16" name="Straight Arrow Connector 15"/>
          <p:cNvCxnSpPr/>
          <p:nvPr/>
        </p:nvCxnSpPr>
        <p:spPr>
          <a:xfrm rot="16200000" flipH="1">
            <a:off x="4038601" y="4267200"/>
            <a:ext cx="914401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7200" y="4114800"/>
            <a:ext cx="19205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জ্বালানি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2514600" y="33528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362200" y="0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বৈচিত্র্য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4" descr="http://www.val-znanje.com/images/stories/ljekovitobilje/35-crna-gorusica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457200"/>
            <a:ext cx="2286000" cy="18691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052" name="Picture 4" descr="F:\panna drivreআমার কম্পিউটারের ই ড্রাইভের অংশ হাত দেবেননা।\15-1-215 gif\download\Agricultor-29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52255"/>
            <a:ext cx="1905000" cy="16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1" grpId="0"/>
      <p:bldP spid="12" grpId="0"/>
      <p:bldP spid="19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10000" y="3048000"/>
            <a:ext cx="1447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2" descr="D:\agriculture\Ruby picture\part-3\golden_fibre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28600"/>
            <a:ext cx="2819400" cy="18883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4267200" y="2057400"/>
            <a:ext cx="6511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আশঁ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4191794" y="28948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6" descr="D:\agriculture\part-4\home-building-materials-li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286000"/>
            <a:ext cx="2524991" cy="2667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9" name="Rectangle 8"/>
          <p:cNvSpPr/>
          <p:nvPr/>
        </p:nvSpPr>
        <p:spPr>
          <a:xfrm>
            <a:off x="6172200" y="5029200"/>
            <a:ext cx="24393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সামগ্রী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05400" y="36576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D:\agriculture\class 6\indexm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800600"/>
            <a:ext cx="2182091" cy="152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3" name="Rectangle 12"/>
          <p:cNvSpPr/>
          <p:nvPr/>
        </p:nvSpPr>
        <p:spPr>
          <a:xfrm>
            <a:off x="3497038" y="6334780"/>
            <a:ext cx="13035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মাছ-মাংস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191794" y="4267200"/>
            <a:ext cx="761209" cy="7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04800" y="4648200"/>
            <a:ext cx="10631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দুধ-ডিম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9" descr="D:\agriculture\class 6\d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7001" y="1905001"/>
            <a:ext cx="1854200" cy="13350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7" name="Picture 2" descr="D:\agriculture\class 6\22c3f5832bf9b645642937baf20df939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" y="3276600"/>
            <a:ext cx="1950720" cy="1295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18" name="Straight Arrow Connector 17"/>
          <p:cNvCxnSpPr/>
          <p:nvPr/>
        </p:nvCxnSpPr>
        <p:spPr>
          <a:xfrm rot="10800000">
            <a:off x="2057400" y="373380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362200" y="1676400"/>
            <a:ext cx="8659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/>
                <a:solidFill>
                  <a:srgbClr val="080808"/>
                </a:solidFill>
                <a:effectLst/>
                <a:latin typeface="NikoshBAN" pitchFamily="2" charset="0"/>
                <a:cs typeface="NikoshBAN" pitchFamily="2" charset="0"/>
              </a:rPr>
              <a:t>চামড়া</a:t>
            </a:r>
            <a:endParaRPr lang="en-US" sz="2800" b="1" cap="none" spc="0" dirty="0">
              <a:ln/>
              <a:solidFill>
                <a:srgbClr val="080808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3" descr="D:\agriculture\Ruby picture\part-3\12-34-38-s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228600"/>
            <a:ext cx="2105025" cy="14033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21" name="Straight Arrow Connector 20"/>
          <p:cNvCxnSpPr/>
          <p:nvPr/>
        </p:nvCxnSpPr>
        <p:spPr>
          <a:xfrm rot="16200000" flipV="1">
            <a:off x="2819400" y="2209800"/>
            <a:ext cx="15240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414" name="Picture 6" descr="https://s-media-cache-ak0.pinimg.com/736x/c9/c5/4c/c9c54cbc7a4f55fd243f2eeee43cf2f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4796459"/>
            <a:ext cx="2286000" cy="15281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3" grpId="0"/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agriculture\class 6\image_156_28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709" y="3948545"/>
            <a:ext cx="3782291" cy="27665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7413" name="Picture 5" descr="D:\agriculture\class 6\Rice_Is_D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790223"/>
            <a:ext cx="3810000" cy="2743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7414" name="Picture 6" descr="D:\agriculture\class 6\b0d34970cd45290e0ebf44a41eaa27b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1546" y="3962400"/>
            <a:ext cx="3823854" cy="27665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7" name="Rectangle 6"/>
          <p:cNvSpPr/>
          <p:nvPr/>
        </p:nvSpPr>
        <p:spPr>
          <a:xfrm>
            <a:off x="3810000" y="0"/>
            <a:ext cx="18822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D:\agriculture\part-4\Campo-Trigo-Viento-8371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762130"/>
            <a:ext cx="3809999" cy="27712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" name="Rectangle 1"/>
          <p:cNvSpPr/>
          <p:nvPr/>
        </p:nvSpPr>
        <p:spPr>
          <a:xfrm>
            <a:off x="1845138" y="2967335"/>
            <a:ext cx="5453737" cy="70788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---</a:t>
            </a:r>
            <a:endParaRPr lang="en-US" sz="40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400" y="0"/>
            <a:ext cx="17251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2" name="Picture 2" descr="http://crime-flash.com/media/bnewsimages/20140118potatoo_kh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72235"/>
            <a:ext cx="2989845" cy="17939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0484" name="Picture 4" descr="http://www.bdkrishinews.com/wp-content/uploads/2014/11/onio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972235"/>
            <a:ext cx="2690861" cy="17782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0486" name="Picture 6" descr="http://img.priyo.com/files/201312/green-garli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972235"/>
            <a:ext cx="2719794" cy="17939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0488" name="Picture 8" descr="http://www.banglahealthtips.com/wp-content/uploads/2015/03/%E0%A6%95%E0%A6%BE%E0%A6%81%E0%A6%9A%E0%A6%BE-%E0%A6%AE%E0%A6%B0%E0%A6%BF%E0%A6%9A%E0%A7%87%E0%A6%B0-%E0%A6%B8%E0%A7%8D%E0%A6%AC%E0%A6%BE%E0%A6%B8%E0%A7%8D%E0%A6%A5%E0%A7%8D%E0%A6%AF-%E0%A6%89%E0%A6%AA%E0%A6%95%E0%A6%BE%E0%A6%B0%E0%A6%BF%E0%A6%A4%E0%A6%B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3682" y="4057785"/>
            <a:ext cx="2994761" cy="1780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9" name="Rectangle 8"/>
          <p:cNvSpPr/>
          <p:nvPr/>
        </p:nvSpPr>
        <p:spPr>
          <a:xfrm>
            <a:off x="956338" y="3011269"/>
            <a:ext cx="13062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আলু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2877235"/>
            <a:ext cx="15005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পিয়াজ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943600"/>
            <a:ext cx="1371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মরিচ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0" y="2953435"/>
            <a:ext cx="12231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রসুন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http://paimages.prothom-alo.com/contents/cache/images/350x0x1/uploads/media/2014/05/12/34b6386bb083d67e471064ce2c489b7b-SRI_LANKA_GING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028288"/>
            <a:ext cx="2690861" cy="1780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4" name="Rectangle 13"/>
          <p:cNvSpPr/>
          <p:nvPr/>
        </p:nvSpPr>
        <p:spPr>
          <a:xfrm>
            <a:off x="4122654" y="5938684"/>
            <a:ext cx="8547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আদা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0" descr="http://www.alokitobangladesh.com/assets/images/news_images/2014/04/10/thumbnails/3_6523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06667" y="4028287"/>
            <a:ext cx="2784933" cy="17996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6" name="Rectangle 15"/>
          <p:cNvSpPr/>
          <p:nvPr/>
        </p:nvSpPr>
        <p:spPr>
          <a:xfrm>
            <a:off x="7158483" y="5863924"/>
            <a:ext cx="8338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হলুদ</a:t>
            </a:r>
            <a:endParaRPr lang="en-US" sz="3600" b="1" cap="none" spc="0" dirty="0">
              <a:ln/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597</Words>
  <Application>Microsoft Office PowerPoint</Application>
  <PresentationFormat>On-screen Show (4:3)</PresentationFormat>
  <Paragraphs>120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HERA</dc:creator>
  <cp:lastModifiedBy>com</cp:lastModifiedBy>
  <cp:revision>184</cp:revision>
  <dcterms:created xsi:type="dcterms:W3CDTF">2006-08-16T00:00:00Z</dcterms:created>
  <dcterms:modified xsi:type="dcterms:W3CDTF">2020-02-10T09:04:54Z</dcterms:modified>
</cp:coreProperties>
</file>