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9" r:id="rId5"/>
    <p:sldId id="260" r:id="rId6"/>
    <p:sldId id="261" r:id="rId7"/>
    <p:sldId id="270" r:id="rId8"/>
    <p:sldId id="271" r:id="rId9"/>
    <p:sldId id="272" r:id="rId10"/>
    <p:sldId id="273" r:id="rId11"/>
    <p:sldId id="280" r:id="rId12"/>
    <p:sldId id="281" r:id="rId13"/>
    <p:sldId id="274" r:id="rId14"/>
    <p:sldId id="275" r:id="rId15"/>
    <p:sldId id="276" r:id="rId16"/>
    <p:sldId id="277" r:id="rId17"/>
    <p:sldId id="278" r:id="rId18"/>
    <p:sldId id="262" r:id="rId19"/>
    <p:sldId id="263" r:id="rId20"/>
    <p:sldId id="282" r:id="rId21"/>
    <p:sldId id="264" r:id="rId22"/>
    <p:sldId id="265" r:id="rId23"/>
    <p:sldId id="279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D305-297D-4C57-B013-6029D218683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D69E-4AA2-4ECE-96C9-4667F4B6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90EA-D1F0-4128-8C43-405862C2D6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9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7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C40E-A23B-4020-9A73-27468A345A5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5169-418E-4AEF-97CD-68155956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67" y="0"/>
            <a:ext cx="526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সরব পাঠ 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52" y="1066800"/>
            <a:ext cx="911074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1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সমস্বরে পাঠ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31026"/>
            <a:ext cx="9077498" cy="59269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D:\Rima\RIMA\dhaka-20-november-2013-bangladeshi-students-sit-for-primary-terminal-DJJCA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"/>
          <a:stretch/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197033"/>
          </a:xfrm>
          <a:solidFill>
            <a:srgbClr val="92D050"/>
          </a:solidFill>
        </p:spPr>
        <p:txBody>
          <a:bodyPr/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             দলীয় চর্চা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00628"/>
            <a:ext cx="9144000" cy="57573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D:\Rima\RIMA\Bangladesh_children_WB_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709"/>
            <a:ext cx="9144000" cy="10390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একক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60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3791688" y="82791"/>
            <a:ext cx="3352800" cy="2209800"/>
          </a:xfrm>
          <a:prstGeom prst="irregularSeal1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5001" y="2390623"/>
            <a:ext cx="8610599" cy="4336809"/>
          </a:xfrm>
        </p:spPr>
        <p:txBody>
          <a:bodyPr>
            <a:norm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রাজার কয়জন মেয়ে ছিল?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রানির দিন কিভাবে কাটছিল?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45414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এসো অনুচ্ছেদটি পড়ি ও বিরামচিহ্ন বসাই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524000" y="1454141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এক ছিল রাজা রাজার ছিল এক রানি আর ছিল তিন কন্যা শিমুল বকুল ও পারুল 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62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6096001" y="5436524"/>
            <a:ext cx="382385" cy="120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</a:rPr>
              <a:t>।</a:t>
            </a: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7162801" y="5439418"/>
            <a:ext cx="8851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</a:rPr>
              <a:t>। 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8534400" y="5375564"/>
            <a:ext cx="437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</a:rPr>
              <a:t>,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9413902" y="5352011"/>
            <a:ext cx="8851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</a:rPr>
              <a:t>।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799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43 -0.30613 L -0.44809 -0.567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6 -0.14104 L -0.35416 -0.413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63 0.00116 L -0.59063 -0.248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100" y="-12700"/>
            <a:ext cx="9144000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500" y="551766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১.হুকুম-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২.জবাব-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৩.অস্থির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10015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676400" y="2"/>
            <a:ext cx="8991600" cy="16763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 ভেঙ্গে নতুন শব্দ গঠন কর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828801" y="1676400"/>
            <a:ext cx="8229599" cy="4648200"/>
          </a:xfrm>
          <a:noFill/>
        </p:spPr>
        <p:txBody>
          <a:bodyPr>
            <a:normAutofit/>
          </a:bodyPr>
          <a:lstStyle/>
          <a:p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65" y="1430635"/>
            <a:ext cx="5049394" cy="280076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নূরুদ্দিন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কাচিরগাতি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বিদ্যালয়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বিশ্বম্ভরপুর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সুনামগঞ্জ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599638"/>
            <a:ext cx="347940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0"/>
            <a:ext cx="1157437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690688"/>
            <a:ext cx="11622505" cy="4950744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7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" y="381000"/>
            <a:ext cx="11971421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419601" y="381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347" y="2396936"/>
            <a:ext cx="11971421" cy="4461064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2319992"/>
            <a:ext cx="11971421" cy="45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1228">
            <a:off x="-1520821" y="431852"/>
            <a:ext cx="6311116" cy="4634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47244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10815"/>
            <a:ext cx="7543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20" y="1825625"/>
            <a:ext cx="3287359" cy="4351338"/>
          </a:xfrm>
        </p:spPr>
      </p:pic>
    </p:spTree>
    <p:extLst>
      <p:ext uri="{BB962C8B-B14F-4D97-AF65-F5344CB8AC3E}">
        <p14:creationId xmlns:p14="http://schemas.microsoft.com/office/powerpoint/2010/main" val="61235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পাঠপরিচিতি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676401"/>
            <a:ext cx="8915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শ্রেনি -  ৩য়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 বাংলা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599" y="3099376"/>
            <a:ext cx="911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 শিরোনাম 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600" y="3670080"/>
            <a:ext cx="835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0" y="464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সময়-৪০ মিনিট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8305800" cy="16001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133600"/>
            <a:ext cx="87630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বিরামচিহ্ন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চিনে সাবলীলভাবে পড়তে পারবে।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প্রমিত উচ্চারণে গল্প পড়তে পারবে।  </a:t>
            </a:r>
          </a:p>
          <a:p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93105"/>
            <a:ext cx="8534399" cy="17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0"/>
            <a:ext cx="9525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1" y="1447801"/>
            <a:ext cx="9283701" cy="5791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298576"/>
            <a:ext cx="9525000" cy="555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166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400"/>
            <a:ext cx="89281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1" y="3276600"/>
            <a:ext cx="2089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এসো একটি ভিডিও দেখি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554" y="1"/>
            <a:ext cx="9120447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54" y="1015663"/>
            <a:ext cx="9120447" cy="58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86" y="1"/>
            <a:ext cx="9101414" cy="6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71500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রাজা ও তাঁর তিন কন্যা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6"/>
          <a:stretch/>
        </p:blipFill>
        <p:spPr bwMode="auto">
          <a:xfrm>
            <a:off x="1517073" y="1197032"/>
            <a:ext cx="9143999" cy="45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6771" y="-1"/>
            <a:ext cx="9144000" cy="119703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156</Words>
  <Application>Microsoft Office PowerPoint</Application>
  <PresentationFormat>Widescreen</PresentationFormat>
  <Paragraphs>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পাঠপরিচিতি </vt:lpstr>
      <vt:lpstr>          শিখনফল </vt:lpstr>
      <vt:lpstr>সবাইকে শুভেচ্ছা </vt:lpstr>
      <vt:lpstr>PowerPoint Presentation</vt:lpstr>
      <vt:lpstr>PowerPoint Presentation</vt:lpstr>
      <vt:lpstr>PowerPoint Presentation</vt:lpstr>
      <vt:lpstr>         রাজা ও তাঁর তিন কন্যা  </vt:lpstr>
      <vt:lpstr>           সরব পাঠ  </vt:lpstr>
      <vt:lpstr>PowerPoint Presentation</vt:lpstr>
      <vt:lpstr>PowerPoint Presentation</vt:lpstr>
      <vt:lpstr>          সমস্বরে পাঠ </vt:lpstr>
      <vt:lpstr>             দলীয় চর্চা </vt:lpstr>
      <vt:lpstr>            একক পাঠ </vt:lpstr>
      <vt:lpstr>PowerPoint Presentation</vt:lpstr>
      <vt:lpstr> এসো অনুচ্ছেদটি পড়ি ও বিরামচিহ্ন বসাই   </vt:lpstr>
      <vt:lpstr>PowerPoint Presentation</vt:lpstr>
      <vt:lpstr>যুক্তবর্ণ ভেঙ্গে নতুন শব্দ গঠন কর </vt:lpstr>
      <vt:lpstr>PowerPoint Presentation</vt:lpstr>
      <vt:lpstr>স্মরণ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nuruddin</dc:creator>
  <cp:lastModifiedBy>nuruddin</cp:lastModifiedBy>
  <cp:revision>15</cp:revision>
  <dcterms:created xsi:type="dcterms:W3CDTF">2020-02-10T11:54:21Z</dcterms:created>
  <dcterms:modified xsi:type="dcterms:W3CDTF">2020-02-10T12:48:57Z</dcterms:modified>
</cp:coreProperties>
</file>