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309" r:id="rId2"/>
    <p:sldId id="261" r:id="rId3"/>
    <p:sldId id="310" r:id="rId4"/>
    <p:sldId id="264" r:id="rId5"/>
    <p:sldId id="265" r:id="rId6"/>
    <p:sldId id="301" r:id="rId7"/>
    <p:sldId id="303" r:id="rId8"/>
    <p:sldId id="311" r:id="rId9"/>
    <p:sldId id="276" r:id="rId10"/>
    <p:sldId id="270" r:id="rId11"/>
    <p:sldId id="271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399" y="990600"/>
            <a:ext cx="609333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6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158869"/>
            <a:ext cx="8839200" cy="1524000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0500" y="2044987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অবিচ্ছিন্ন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শ্রেণিসীমা কিভাবে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নির্নয় করবে ?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264" y="2832886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২। আয়তলেখ অঙ্কন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অক্ষ বরাবর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 ধরতে হয় ?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467" y="1676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সৃজনশীল প্রশ্ন 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নিচে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একটি গণসংখ্যা  নিবেশন সারণি  দেওয়া হলো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73675"/>
              </p:ext>
            </p:extLst>
          </p:nvPr>
        </p:nvGraphicFramePr>
        <p:xfrm>
          <a:off x="111293" y="2862163"/>
          <a:ext cx="876299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ব্যাপ্তি 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24-29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36-41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42-47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48-53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54-59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32" y="4767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খ) 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গানিতিক গড় নির্ণয়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কর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92" y="5232974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গ) 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আয়তলেখ অঙ্কন কর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32" y="421582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মধ্যক  নির্ণয়ের সূত্রটি লেখ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flower-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800600"/>
            <a:ext cx="3505200" cy="1752600"/>
          </a:xfrm>
          <a:prstGeom prst="rect">
            <a:avLst/>
          </a:prstGeom>
        </p:spPr>
      </p:pic>
      <p:pic>
        <p:nvPicPr>
          <p:cNvPr id="28" name="Picture 27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1116">
            <a:off x="7666937" y="5171097"/>
            <a:ext cx="1814512" cy="995850"/>
          </a:xfrm>
          <a:prstGeom prst="rect">
            <a:avLst/>
          </a:prstGeom>
        </p:spPr>
      </p:pic>
      <p:pic>
        <p:nvPicPr>
          <p:cNvPr id="30" name="Picture 29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2315" flipV="1">
            <a:off x="-216918" y="5180511"/>
            <a:ext cx="1814512" cy="1066800"/>
          </a:xfrm>
          <a:prstGeom prst="rect">
            <a:avLst/>
          </a:prstGeom>
        </p:spPr>
      </p:pic>
      <p:pic>
        <p:nvPicPr>
          <p:cNvPr id="16" name="Picture 15" descr="wal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53999" y="1905000"/>
            <a:ext cx="1614487" cy="2276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53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 ধন্যবাদ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1" name="Picture 20" descr="animation-running-car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pic>
        <p:nvPicPr>
          <p:cNvPr id="26" name="Picture 25" descr="sdgrdf.jpg"/>
          <p:cNvPicPr>
            <a:picLocks noChangeAspect="1"/>
          </p:cNvPicPr>
          <p:nvPr/>
        </p:nvPicPr>
        <p:blipFill>
          <a:blip r:embed="rId6"/>
          <a:srcRect l="7843" t="11823" r="5882" b="29064"/>
          <a:stretch>
            <a:fillRect/>
          </a:stretch>
        </p:blipFill>
        <p:spPr>
          <a:xfrm flipH="1">
            <a:off x="4876800" y="304800"/>
            <a:ext cx="2971800" cy="1143000"/>
          </a:xfrm>
          <a:prstGeom prst="rect">
            <a:avLst/>
          </a:prstGeom>
        </p:spPr>
      </p:pic>
      <p:pic>
        <p:nvPicPr>
          <p:cNvPr id="29" name="Picture 28" descr="field.jpg"/>
          <p:cNvPicPr>
            <a:picLocks noChangeAspect="1"/>
          </p:cNvPicPr>
          <p:nvPr/>
        </p:nvPicPr>
        <p:blipFill>
          <a:blip r:embed="rId7"/>
          <a:srcRect t="88761"/>
          <a:stretch>
            <a:fillRect/>
          </a:stretch>
        </p:blipFill>
        <p:spPr>
          <a:xfrm>
            <a:off x="0" y="4114800"/>
            <a:ext cx="9144000" cy="685800"/>
          </a:xfrm>
          <a:prstGeom prst="rect">
            <a:avLst/>
          </a:prstGeom>
        </p:spPr>
      </p:pic>
      <p:pic>
        <p:nvPicPr>
          <p:cNvPr id="32" name="Picture 31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8915400" y="0"/>
            <a:ext cx="228600" cy="6858000"/>
          </a:xfrm>
          <a:prstGeom prst="rect">
            <a:avLst/>
          </a:prstGeom>
        </p:spPr>
      </p:pic>
      <p:pic>
        <p:nvPicPr>
          <p:cNvPr id="33" name="Picture 32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-1" y="0"/>
            <a:ext cx="228600" cy="6858000"/>
          </a:xfrm>
          <a:prstGeom prst="rect">
            <a:avLst/>
          </a:prstGeom>
        </p:spPr>
      </p:pic>
      <p:pic>
        <p:nvPicPr>
          <p:cNvPr id="36" name="Picture 35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19600" y="2133600"/>
            <a:ext cx="304800" cy="9144000"/>
          </a:xfrm>
          <a:prstGeom prst="rect">
            <a:avLst/>
          </a:prstGeom>
        </p:spPr>
      </p:pic>
      <p:pic>
        <p:nvPicPr>
          <p:cNvPr id="37" name="Picture 36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35475" y="-4435475"/>
            <a:ext cx="273050" cy="914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29200" y="4146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" t="9934" r="15874"/>
          <a:stretch/>
        </p:blipFill>
        <p:spPr>
          <a:xfrm>
            <a:off x="1981200" y="1844353"/>
            <a:ext cx="6934200" cy="227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645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১৭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১৫/০১/১৯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928" y="1067937"/>
            <a:ext cx="7010399" cy="4071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5661" y="424934"/>
            <a:ext cx="4573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গ্রাফ টি লক্ষ কর ও প্রশ্নের উওর দাও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3327" y="557752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গ্রাফ টি কিসের 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6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-275562" y="3352800"/>
            <a:ext cx="9695123" cy="1676400"/>
            <a:chOff x="373076" y="3352800"/>
            <a:chExt cx="8321647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076" y="3683168"/>
              <a:ext cx="83216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পরিসংখ্যান (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আয়তলেখ 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গণসংখ্যা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নিবেশন সারণি থেকে আয়তলেখ অঙ্কন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পারবে 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143000"/>
            <a:ext cx="87757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নিচে দাখিল নবম শ্রেণির শিক্ষার্থীদের গণিতে প্রাপ্ত নম্বরের গণসংখ্যা নিবেশন সারণি দেওয়া হলো । প্রাপ্ত নম্বরের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আয়তলেখ অঙ্কন কর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254547"/>
              </p:ext>
            </p:extLst>
          </p:nvPr>
        </p:nvGraphicFramePr>
        <p:xfrm>
          <a:off x="273059" y="2742230"/>
          <a:ext cx="8686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078"/>
                <a:gridCol w="1054622"/>
                <a:gridCol w="1085850"/>
                <a:gridCol w="1085850"/>
                <a:gridCol w="1085850"/>
                <a:gridCol w="1085850"/>
                <a:gridCol w="1085848"/>
                <a:gridCol w="10858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8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767" y="304800"/>
            <a:ext cx="9083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b="1" dirty="0" smtClean="0">
                <a:latin typeface="NikoshBAN" pitchFamily="2" charset="0"/>
                <a:cs typeface="NikoshBAN" pitchFamily="2" charset="0"/>
              </a:rPr>
              <a:t>নিচে দাখিল নবম শ্রেণির শিক্ষার্থীদের গণিতে প্রাপ্ত নম্বরের গণসংখ্যা নিবেশন সারণি দেওয়া হলো । প্রাপ্ত নম্বরের </a:t>
            </a:r>
            <a:r>
              <a:rPr lang="bn-IN" sz="1600" b="1" dirty="0">
                <a:latin typeface="NikoshBAN" pitchFamily="2" charset="0"/>
                <a:cs typeface="NikoshBAN" pitchFamily="2" charset="0"/>
              </a:rPr>
              <a:t>আয়তলেখ অঙ্কন কর</a:t>
            </a:r>
            <a:r>
              <a:rPr lang="bn-IN" sz="1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78732"/>
              </p:ext>
            </p:extLst>
          </p:nvPr>
        </p:nvGraphicFramePr>
        <p:xfrm>
          <a:off x="443687" y="643354"/>
          <a:ext cx="82423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290"/>
                <a:gridCol w="1030290"/>
                <a:gridCol w="1030290"/>
                <a:gridCol w="1030290"/>
                <a:gridCol w="1030290"/>
                <a:gridCol w="1030290"/>
                <a:gridCol w="1030290"/>
                <a:gridCol w="103029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524000"/>
            <a:ext cx="493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আয়তলেখ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অঙ্কনের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সারণি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নিম্নরূপ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b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63775"/>
              </p:ext>
            </p:extLst>
          </p:nvPr>
        </p:nvGraphicFramePr>
        <p:xfrm>
          <a:off x="2514600" y="2115795"/>
          <a:ext cx="6096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অবিচ্ছিন্ন</a:t>
                      </a:r>
                      <a:r>
                        <a:rPr lang="bn-IN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শ্রেণিসীমা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18344" y="2636861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34.5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8815" y="3098526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8815" y="3537086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8815" y="3967518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8344" y="4422612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3416" y="4872335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3416" y="5334000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84.5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108775"/>
            <a:ext cx="2057400" cy="284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438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25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961620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-0.5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0.5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61950" y="3530887"/>
            <a:ext cx="7810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90650" y="3560191"/>
            <a:ext cx="7810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7640" y="3589331"/>
            <a:ext cx="1801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24.5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34.5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1905" y="2215127"/>
            <a:ext cx="2057400" cy="284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4305" y="2544752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05" y="3067972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-0.5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0.5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9055" y="3637239"/>
            <a:ext cx="7810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27755" y="3666543"/>
            <a:ext cx="7810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4745" y="3695683"/>
            <a:ext cx="1801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968" y="2183478"/>
            <a:ext cx="2057400" cy="284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1368" y="251310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8968" y="3036323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-0.5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0.5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86118" y="3605590"/>
            <a:ext cx="7810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14818" y="3634894"/>
            <a:ext cx="78105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1808" y="3664034"/>
            <a:ext cx="1801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5" grpId="0" animBg="1"/>
      <p:bldP spid="6" grpId="0"/>
      <p:bldP spid="16" grpId="0"/>
      <p:bldP spid="23" grpId="0"/>
      <p:bldP spid="24" grpId="0" animBg="1"/>
      <p:bldP spid="25" grpId="0"/>
      <p:bldP spid="26" grpId="0"/>
      <p:bldP spid="29" grpId="0"/>
      <p:bldP spid="30" grpId="0" animBg="1"/>
      <p:bldP spid="31" grpId="0"/>
      <p:bldP spid="3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5035"/>
              </p:ext>
            </p:extLst>
          </p:nvPr>
        </p:nvGraphicFramePr>
        <p:xfrm>
          <a:off x="152400" y="304800"/>
          <a:ext cx="3200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অবিচ্ছিন্ন</a:t>
                      </a:r>
                      <a:r>
                        <a:rPr lang="bn-IN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শ্রেণিসীমা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24.5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34.5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44.5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54.5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64.5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74.5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84.5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07" y="25021"/>
            <a:ext cx="5715000" cy="65748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67" y="3907409"/>
            <a:ext cx="3518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ছক কাগজের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অক্ষ বরাবর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প্রতি ঘরকে পাঁচ একক এবং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Y-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অক্ষ বরাবর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প্রতি ঘরকে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দুই একক ধরি।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অক্ষ বরাবর অবিচ্ছিন্ন শ্রেণিসীমা  ও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অক্ষ বরাবর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গণসংখ্যা নিয়ে নিচে আয়তলেখ আঁকা হয়েছে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566615" y="5054671"/>
            <a:ext cx="55011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14800" y="304800"/>
            <a:ext cx="0" cy="5943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62833" y="520440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6615" y="838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4207775" y="4876905"/>
            <a:ext cx="190500" cy="300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8414982" y="5038804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279107" y="5027094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1200" y="50292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858000" y="5043185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91400" y="5031812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924800" y="5049953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81600" y="5053366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648200" y="5052059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4349939" y="4892996"/>
            <a:ext cx="190500" cy="300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84676" y="534919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86600" y="5340037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53200" y="530134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50507" y="529673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86400" y="530134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76800" y="5335432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43400" y="529673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52982" y="5334589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1219200" y="1295400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219200" y="1676400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286870" y="2057400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304197" y="1295400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4667250" y="4275808"/>
            <a:ext cx="571500" cy="737187"/>
            <a:chOff x="2934269" y="5306024"/>
            <a:chExt cx="571500" cy="1031255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2943367" y="5306024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3471650" y="5328883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934269" y="5349471"/>
              <a:ext cx="5715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/>
          <p:cNvCxnSpPr/>
          <p:nvPr/>
        </p:nvCxnSpPr>
        <p:spPr>
          <a:xfrm>
            <a:off x="2324100" y="1676400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5242162" y="3508873"/>
            <a:ext cx="571500" cy="1603874"/>
            <a:chOff x="2934269" y="5306024"/>
            <a:chExt cx="571500" cy="1031255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2943367" y="5306024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471650" y="5328883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934269" y="5349471"/>
              <a:ext cx="5715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>
            <a:off x="2350258" y="2057400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5800014" y="2802515"/>
            <a:ext cx="571500" cy="2304990"/>
            <a:chOff x="2934269" y="5328883"/>
            <a:chExt cx="571500" cy="1008396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2943367" y="5328883"/>
              <a:ext cx="20188" cy="985537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471650" y="5328883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2934269" y="5349471"/>
              <a:ext cx="5715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6355307" y="1975726"/>
            <a:ext cx="571500" cy="3119947"/>
            <a:chOff x="2934269" y="5328883"/>
            <a:chExt cx="571500" cy="1008396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2943367" y="5349471"/>
              <a:ext cx="0" cy="964949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3471650" y="5328883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934269" y="5349471"/>
              <a:ext cx="5715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6892688" y="4275807"/>
            <a:ext cx="571500" cy="831697"/>
            <a:chOff x="2934269" y="5306024"/>
            <a:chExt cx="571500" cy="1031255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2943367" y="5306024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471650" y="5328883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934269" y="5349471"/>
              <a:ext cx="5715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7429500" y="2765242"/>
            <a:ext cx="571500" cy="2332537"/>
            <a:chOff x="2934269" y="5328883"/>
            <a:chExt cx="571500" cy="1008396"/>
          </a:xfrm>
        </p:grpSpPr>
        <p:cxnSp>
          <p:nvCxnSpPr>
            <p:cNvPr id="114" name="Straight Connector 113"/>
            <p:cNvCxnSpPr/>
            <p:nvPr/>
          </p:nvCxnSpPr>
          <p:spPr>
            <a:xfrm flipH="1" flipV="1">
              <a:off x="2934269" y="5349471"/>
              <a:ext cx="9098" cy="964949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3471650" y="5328883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2934269" y="5349471"/>
              <a:ext cx="5715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7957782" y="3523252"/>
            <a:ext cx="571500" cy="1603874"/>
            <a:chOff x="2934269" y="5306024"/>
            <a:chExt cx="571500" cy="1031255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2943367" y="5306024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3471650" y="5328883"/>
              <a:ext cx="0" cy="100839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934269" y="5349471"/>
              <a:ext cx="571500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012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8" grpId="0"/>
      <p:bldP spid="39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9375" y="17487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9785" y="729753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1299" y="2311413"/>
            <a:ext cx="837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প্রশ্ন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নিচে একটি গণসংখ্যা  নিবেশন সারণি  দেওয়া হলো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60922"/>
              </p:ext>
            </p:extLst>
          </p:nvPr>
        </p:nvGraphicFramePr>
        <p:xfrm>
          <a:off x="322496" y="3124200"/>
          <a:ext cx="852782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261"/>
                <a:gridCol w="1218261"/>
                <a:gridCol w="1218261"/>
                <a:gridCol w="1218261"/>
                <a:gridCol w="1218261"/>
                <a:gridCol w="1218261"/>
                <a:gridCol w="121826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ব্যাপ্তি 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36-41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42-47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48-53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54-59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60-65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6467" y="460859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আয়তলেখ অঙ্কন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395</Words>
  <Application>Microsoft Office PowerPoint</Application>
  <PresentationFormat>On-screen Show (4:3)</PresentationFormat>
  <Paragraphs>168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277</cp:revision>
  <dcterms:created xsi:type="dcterms:W3CDTF">2006-08-16T00:00:00Z</dcterms:created>
  <dcterms:modified xsi:type="dcterms:W3CDTF">2020-02-08T13:03:34Z</dcterms:modified>
</cp:coreProperties>
</file>