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309" r:id="rId2"/>
    <p:sldId id="261" r:id="rId3"/>
    <p:sldId id="310" r:id="rId4"/>
    <p:sldId id="264" r:id="rId5"/>
    <p:sldId id="265" r:id="rId6"/>
    <p:sldId id="301" r:id="rId7"/>
    <p:sldId id="303" r:id="rId8"/>
    <p:sldId id="311" r:id="rId9"/>
    <p:sldId id="276" r:id="rId10"/>
    <p:sldId id="270" r:id="rId11"/>
    <p:sldId id="271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399" y="990600"/>
            <a:ext cx="609333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6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158869"/>
            <a:ext cx="8839200" cy="1524000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42887" y="3628934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অজিভ রেখা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অঙ্কন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অক্ষ বরাবর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 ধরতে হয় ?</a:t>
            </a:r>
          </a:p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      ক) গণসংখ্যা                        খ) মধ্যমান                           	গ) শ্রেণিসীমার উচ্চবিন্দু  	   ঘ) ক্রমযোজিত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গণসংখ্যা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044987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অজিভ রেখা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অঙ্কন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Y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অক্ষ বরাবর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 ধরতে হয় 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       ক) গণসংখ্যা                       খ) মধ্যমান                                                                                  	গ) শ্রেণি সীমা                      ঘ) ক্রমযোজিত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গণসংখ্যা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467" y="1676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সৃজনশীল প্রশ্ন 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নিচে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একটি গণসংখ্যা  নিবেশন সারণি  দেওয়া হলো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73675"/>
              </p:ext>
            </p:extLst>
          </p:nvPr>
        </p:nvGraphicFramePr>
        <p:xfrm>
          <a:off x="111293" y="2862163"/>
          <a:ext cx="876299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ব্যাপ্তি 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24-29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36-41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42-47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48-53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54-59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31" y="4767618"/>
            <a:ext cx="8777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খ) 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সংক্ষিপ্ত পদ্ধতিতে গড় নির্ণয়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কর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.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92" y="5232974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অজিভ রেখা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অঙ্কন কর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32" y="421582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সর্বোচ্চ শ্রেণির মধ্যমান বের 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flower-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800600"/>
            <a:ext cx="3505200" cy="1752600"/>
          </a:xfrm>
          <a:prstGeom prst="rect">
            <a:avLst/>
          </a:prstGeom>
        </p:spPr>
      </p:pic>
      <p:pic>
        <p:nvPicPr>
          <p:cNvPr id="28" name="Picture 27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1116">
            <a:off x="7666937" y="5171097"/>
            <a:ext cx="1814512" cy="995850"/>
          </a:xfrm>
          <a:prstGeom prst="rect">
            <a:avLst/>
          </a:prstGeom>
        </p:spPr>
      </p:pic>
      <p:pic>
        <p:nvPicPr>
          <p:cNvPr id="30" name="Picture 29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2315" flipV="1">
            <a:off x="-216918" y="5180511"/>
            <a:ext cx="1814512" cy="1066800"/>
          </a:xfrm>
          <a:prstGeom prst="rect">
            <a:avLst/>
          </a:prstGeom>
        </p:spPr>
      </p:pic>
      <p:pic>
        <p:nvPicPr>
          <p:cNvPr id="16" name="Picture 15" descr="wal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53999" y="1905000"/>
            <a:ext cx="1614487" cy="2276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53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 ধন্যবাদ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1" name="Picture 20" descr="animation-running-car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pic>
        <p:nvPicPr>
          <p:cNvPr id="26" name="Picture 25" descr="sdgrdf.jpg"/>
          <p:cNvPicPr>
            <a:picLocks noChangeAspect="1"/>
          </p:cNvPicPr>
          <p:nvPr/>
        </p:nvPicPr>
        <p:blipFill>
          <a:blip r:embed="rId6"/>
          <a:srcRect l="7843" t="11823" r="5882" b="29064"/>
          <a:stretch>
            <a:fillRect/>
          </a:stretch>
        </p:blipFill>
        <p:spPr>
          <a:xfrm flipH="1">
            <a:off x="4876800" y="304800"/>
            <a:ext cx="2971800" cy="1143000"/>
          </a:xfrm>
          <a:prstGeom prst="rect">
            <a:avLst/>
          </a:prstGeom>
        </p:spPr>
      </p:pic>
      <p:pic>
        <p:nvPicPr>
          <p:cNvPr id="29" name="Picture 28" descr="field.jpg"/>
          <p:cNvPicPr>
            <a:picLocks noChangeAspect="1"/>
          </p:cNvPicPr>
          <p:nvPr/>
        </p:nvPicPr>
        <p:blipFill>
          <a:blip r:embed="rId7"/>
          <a:srcRect t="88761"/>
          <a:stretch>
            <a:fillRect/>
          </a:stretch>
        </p:blipFill>
        <p:spPr>
          <a:xfrm>
            <a:off x="0" y="4114800"/>
            <a:ext cx="9144000" cy="685800"/>
          </a:xfrm>
          <a:prstGeom prst="rect">
            <a:avLst/>
          </a:prstGeom>
        </p:spPr>
      </p:pic>
      <p:pic>
        <p:nvPicPr>
          <p:cNvPr id="32" name="Picture 31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8915400" y="0"/>
            <a:ext cx="228600" cy="6858000"/>
          </a:xfrm>
          <a:prstGeom prst="rect">
            <a:avLst/>
          </a:prstGeom>
        </p:spPr>
      </p:pic>
      <p:pic>
        <p:nvPicPr>
          <p:cNvPr id="33" name="Picture 32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-1" y="0"/>
            <a:ext cx="228600" cy="6858000"/>
          </a:xfrm>
          <a:prstGeom prst="rect">
            <a:avLst/>
          </a:prstGeom>
        </p:spPr>
      </p:pic>
      <p:pic>
        <p:nvPicPr>
          <p:cNvPr id="36" name="Picture 35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19600" y="2133600"/>
            <a:ext cx="304800" cy="9144000"/>
          </a:xfrm>
          <a:prstGeom prst="rect">
            <a:avLst/>
          </a:prstGeom>
        </p:spPr>
      </p:pic>
      <p:pic>
        <p:nvPicPr>
          <p:cNvPr id="37" name="Picture 36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35475" y="-4435475"/>
            <a:ext cx="273050" cy="914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29200" y="4146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" t="9934" r="15874"/>
          <a:stretch/>
        </p:blipFill>
        <p:spPr>
          <a:xfrm>
            <a:off x="1981200" y="1844353"/>
            <a:ext cx="6934200" cy="227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645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১৭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০৯/০২/১৯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5661" y="424934"/>
            <a:ext cx="4573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গ্রাফ টি লক্ষ কর ও প্রশ্নের উওর দাও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3327" y="583913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গ্রাফ টি কিসের 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948154"/>
            <a:ext cx="7315200" cy="489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6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-275562" y="3352800"/>
            <a:ext cx="9695123" cy="1676400"/>
            <a:chOff x="373076" y="3352800"/>
            <a:chExt cx="8321647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076" y="3683168"/>
              <a:ext cx="83216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পরিসংখ্যান (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অজিভ রেখা 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গণসংখ্যা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নিবেশন সারণি থেকে অজিভ রেখা অঙ্কন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পারবে 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143000"/>
            <a:ext cx="87757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নিচে দাখিল নবম শ্রেণির শিক্ষার্থীদের গণিতে প্রাপ্ত নম্বরের গণসংখ্যা নিবেশন সারণি দেওয়া হলো । প্রাপ্ত নম্বরের অজিভ রেখা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অঙ্কন কর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96008"/>
              </p:ext>
            </p:extLst>
          </p:nvPr>
        </p:nvGraphicFramePr>
        <p:xfrm>
          <a:off x="273059" y="2742230"/>
          <a:ext cx="8686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078"/>
                <a:gridCol w="1054622"/>
                <a:gridCol w="1085850"/>
                <a:gridCol w="1085850"/>
                <a:gridCol w="1085850"/>
                <a:gridCol w="1085850"/>
                <a:gridCol w="1085848"/>
                <a:gridCol w="10858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8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767" y="304800"/>
            <a:ext cx="9083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b="1" dirty="0" smtClean="0">
                <a:latin typeface="NikoshBAN" pitchFamily="2" charset="0"/>
                <a:cs typeface="NikoshBAN" pitchFamily="2" charset="0"/>
              </a:rPr>
              <a:t>নিচে দাখিল নবম শ্রেণির শিক্ষার্থীদের গণিতে প্রাপ্ত নম্বরের গণসংখ্যা নিবেশন সারণি দেওয়া হলো । প্রাপ্ত নম্বরের </a:t>
            </a:r>
            <a:r>
              <a:rPr lang="bn-IN" sz="1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b="1" dirty="0" smtClean="0">
                <a:latin typeface="NikoshBAN" pitchFamily="2" charset="0"/>
                <a:cs typeface="NikoshBAN" pitchFamily="2" charset="0"/>
              </a:rPr>
              <a:t>অজিভ রেখা অঙ্কন </a:t>
            </a:r>
            <a:r>
              <a:rPr lang="bn-IN" sz="1600" b="1" dirty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1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232545"/>
              </p:ext>
            </p:extLst>
          </p:nvPr>
        </p:nvGraphicFramePr>
        <p:xfrm>
          <a:off x="443687" y="643354"/>
          <a:ext cx="82423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290"/>
                <a:gridCol w="1030290"/>
                <a:gridCol w="1030290"/>
                <a:gridCol w="1030290"/>
                <a:gridCol w="1030290"/>
                <a:gridCol w="1030290"/>
                <a:gridCol w="1030290"/>
                <a:gridCol w="103029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5240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অজিভ রেখা অঙ্কনের সারণি নিম্নরূপ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b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98227"/>
              </p:ext>
            </p:extLst>
          </p:nvPr>
        </p:nvGraphicFramePr>
        <p:xfrm>
          <a:off x="2514600" y="2115795"/>
          <a:ext cx="6096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ক্রমযোজিত</a:t>
                      </a:r>
                      <a:r>
                        <a:rPr lang="bn-IN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গণসংখ্যা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60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9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5008"/>
              </p:ext>
            </p:extLst>
          </p:nvPr>
        </p:nvGraphicFramePr>
        <p:xfrm>
          <a:off x="152400" y="304800"/>
          <a:ext cx="3200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ক্রমযোজিত</a:t>
                      </a:r>
                      <a:r>
                        <a:rPr lang="bn-IN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গণসংখ্যা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60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07" y="25021"/>
            <a:ext cx="5715000" cy="65748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67" y="3907409"/>
            <a:ext cx="3518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ছক কাগজের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অক্ষ বরাবর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প্রতি ঘরকে পাঁচ একক এবং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Y-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অক্ষ বরাবর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প্রতি ঘরকে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চার একক ধরি।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অক্ষ বরাবর অবিচ্ছিন্ন শ্রেণিসীমা  ও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অক্ষ বরাবর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গণসংখ্যা নিয়ে নিচে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গণসংখ্যা বহুভূজ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আঁকা হয়েছে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566615" y="5054671"/>
            <a:ext cx="55011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14800" y="304800"/>
            <a:ext cx="0" cy="5943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62833" y="520440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6615" y="838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4207775" y="4876905"/>
            <a:ext cx="190500" cy="300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628297" y="47244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279107" y="5027094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1200" y="50292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858000" y="5043185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91400" y="5031812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924800" y="5049953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81600" y="5053366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648200" y="5052059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4349939" y="4892996"/>
            <a:ext cx="190500" cy="300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086600" y="5340037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53200" y="530134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50507" y="529673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86400" y="530134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97840" y="5335432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43400" y="53091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52982" y="5334589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94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5184443" y="3976612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353300" y="81534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819900" y="989405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305265" y="1486383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730354" y="28194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924800" y="5334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Arrow 2"/>
          <p:cNvSpPr/>
          <p:nvPr/>
        </p:nvSpPr>
        <p:spPr>
          <a:xfrm>
            <a:off x="1066800" y="1099810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eft Arrow 80"/>
          <p:cNvSpPr/>
          <p:nvPr/>
        </p:nvSpPr>
        <p:spPr>
          <a:xfrm>
            <a:off x="3048000" y="1115178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 Arrow 81"/>
          <p:cNvSpPr/>
          <p:nvPr/>
        </p:nvSpPr>
        <p:spPr>
          <a:xfrm>
            <a:off x="1042917" y="1449548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Left Arrow 82"/>
          <p:cNvSpPr/>
          <p:nvPr/>
        </p:nvSpPr>
        <p:spPr>
          <a:xfrm>
            <a:off x="3048000" y="1460366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435522" y="341178"/>
            <a:ext cx="3780430" cy="4708494"/>
          </a:xfrm>
          <a:custGeom>
            <a:avLst/>
            <a:gdLst>
              <a:gd name="connsiteX0" fmla="*/ 0 w 3780430"/>
              <a:gd name="connsiteY0" fmla="*/ 4708494 h 4708494"/>
              <a:gd name="connsiteX1" fmla="*/ 40944 w 3780430"/>
              <a:gd name="connsiteY1" fmla="*/ 4640255 h 4708494"/>
              <a:gd name="connsiteX2" fmla="*/ 81887 w 3780430"/>
              <a:gd name="connsiteY2" fmla="*/ 4626607 h 4708494"/>
              <a:gd name="connsiteX3" fmla="*/ 122830 w 3780430"/>
              <a:gd name="connsiteY3" fmla="*/ 4599312 h 4708494"/>
              <a:gd name="connsiteX4" fmla="*/ 177421 w 3780430"/>
              <a:gd name="connsiteY4" fmla="*/ 4517425 h 4708494"/>
              <a:gd name="connsiteX5" fmla="*/ 218365 w 3780430"/>
              <a:gd name="connsiteY5" fmla="*/ 4394595 h 4708494"/>
              <a:gd name="connsiteX6" fmla="*/ 232012 w 3780430"/>
              <a:gd name="connsiteY6" fmla="*/ 4353652 h 4708494"/>
              <a:gd name="connsiteX7" fmla="*/ 259308 w 3780430"/>
              <a:gd name="connsiteY7" fmla="*/ 4312709 h 4708494"/>
              <a:gd name="connsiteX8" fmla="*/ 300251 w 3780430"/>
              <a:gd name="connsiteY8" fmla="*/ 4230822 h 4708494"/>
              <a:gd name="connsiteX9" fmla="*/ 313899 w 3780430"/>
              <a:gd name="connsiteY9" fmla="*/ 4189879 h 4708494"/>
              <a:gd name="connsiteX10" fmla="*/ 368490 w 3780430"/>
              <a:gd name="connsiteY10" fmla="*/ 4107992 h 4708494"/>
              <a:gd name="connsiteX11" fmla="*/ 395785 w 3780430"/>
              <a:gd name="connsiteY11" fmla="*/ 4067049 h 4708494"/>
              <a:gd name="connsiteX12" fmla="*/ 436729 w 3780430"/>
              <a:gd name="connsiteY12" fmla="*/ 4026106 h 4708494"/>
              <a:gd name="connsiteX13" fmla="*/ 491320 w 3780430"/>
              <a:gd name="connsiteY13" fmla="*/ 3944219 h 4708494"/>
              <a:gd name="connsiteX14" fmla="*/ 518615 w 3780430"/>
              <a:gd name="connsiteY14" fmla="*/ 3903276 h 4708494"/>
              <a:gd name="connsiteX15" fmla="*/ 559559 w 3780430"/>
              <a:gd name="connsiteY15" fmla="*/ 3875980 h 4708494"/>
              <a:gd name="connsiteX16" fmla="*/ 655093 w 3780430"/>
              <a:gd name="connsiteY16" fmla="*/ 3766798 h 4708494"/>
              <a:gd name="connsiteX17" fmla="*/ 736979 w 3780430"/>
              <a:gd name="connsiteY17" fmla="*/ 3643968 h 4708494"/>
              <a:gd name="connsiteX18" fmla="*/ 764275 w 3780430"/>
              <a:gd name="connsiteY18" fmla="*/ 3603025 h 4708494"/>
              <a:gd name="connsiteX19" fmla="*/ 791571 w 3780430"/>
              <a:gd name="connsiteY19" fmla="*/ 3521138 h 4708494"/>
              <a:gd name="connsiteX20" fmla="*/ 805218 w 3780430"/>
              <a:gd name="connsiteY20" fmla="*/ 3480195 h 4708494"/>
              <a:gd name="connsiteX21" fmla="*/ 832514 w 3780430"/>
              <a:gd name="connsiteY21" fmla="*/ 3439252 h 4708494"/>
              <a:gd name="connsiteX22" fmla="*/ 859809 w 3780430"/>
              <a:gd name="connsiteY22" fmla="*/ 3357365 h 4708494"/>
              <a:gd name="connsiteX23" fmla="*/ 887105 w 3780430"/>
              <a:gd name="connsiteY23" fmla="*/ 3234535 h 4708494"/>
              <a:gd name="connsiteX24" fmla="*/ 914400 w 3780430"/>
              <a:gd name="connsiteY24" fmla="*/ 3152649 h 4708494"/>
              <a:gd name="connsiteX25" fmla="*/ 941696 w 3780430"/>
              <a:gd name="connsiteY25" fmla="*/ 3111706 h 4708494"/>
              <a:gd name="connsiteX26" fmla="*/ 968991 w 3780430"/>
              <a:gd name="connsiteY26" fmla="*/ 3029819 h 4708494"/>
              <a:gd name="connsiteX27" fmla="*/ 1023582 w 3780430"/>
              <a:gd name="connsiteY27" fmla="*/ 2947932 h 4708494"/>
              <a:gd name="connsiteX28" fmla="*/ 1050878 w 3780430"/>
              <a:gd name="connsiteY28" fmla="*/ 2906989 h 4708494"/>
              <a:gd name="connsiteX29" fmla="*/ 1064526 w 3780430"/>
              <a:gd name="connsiteY29" fmla="*/ 2866046 h 4708494"/>
              <a:gd name="connsiteX30" fmla="*/ 1119117 w 3780430"/>
              <a:gd name="connsiteY30" fmla="*/ 2784159 h 4708494"/>
              <a:gd name="connsiteX31" fmla="*/ 1132765 w 3780430"/>
              <a:gd name="connsiteY31" fmla="*/ 2743216 h 4708494"/>
              <a:gd name="connsiteX32" fmla="*/ 1187356 w 3780430"/>
              <a:gd name="connsiteY32" fmla="*/ 2661329 h 4708494"/>
              <a:gd name="connsiteX33" fmla="*/ 1255594 w 3780430"/>
              <a:gd name="connsiteY33" fmla="*/ 2538500 h 4708494"/>
              <a:gd name="connsiteX34" fmla="*/ 1282890 w 3780430"/>
              <a:gd name="connsiteY34" fmla="*/ 2497556 h 4708494"/>
              <a:gd name="connsiteX35" fmla="*/ 1296538 w 3780430"/>
              <a:gd name="connsiteY35" fmla="*/ 2456613 h 4708494"/>
              <a:gd name="connsiteX36" fmla="*/ 1351129 w 3780430"/>
              <a:gd name="connsiteY36" fmla="*/ 2374726 h 4708494"/>
              <a:gd name="connsiteX37" fmla="*/ 1378424 w 3780430"/>
              <a:gd name="connsiteY37" fmla="*/ 2333783 h 4708494"/>
              <a:gd name="connsiteX38" fmla="*/ 1446663 w 3780430"/>
              <a:gd name="connsiteY38" fmla="*/ 2210953 h 4708494"/>
              <a:gd name="connsiteX39" fmla="*/ 1487606 w 3780430"/>
              <a:gd name="connsiteY39" fmla="*/ 2088123 h 4708494"/>
              <a:gd name="connsiteX40" fmla="*/ 1501254 w 3780430"/>
              <a:gd name="connsiteY40" fmla="*/ 2047180 h 4708494"/>
              <a:gd name="connsiteX41" fmla="*/ 1528550 w 3780430"/>
              <a:gd name="connsiteY41" fmla="*/ 2006237 h 4708494"/>
              <a:gd name="connsiteX42" fmla="*/ 1542197 w 3780430"/>
              <a:gd name="connsiteY42" fmla="*/ 1965294 h 4708494"/>
              <a:gd name="connsiteX43" fmla="*/ 1555845 w 3780430"/>
              <a:gd name="connsiteY43" fmla="*/ 1910703 h 4708494"/>
              <a:gd name="connsiteX44" fmla="*/ 1583141 w 3780430"/>
              <a:gd name="connsiteY44" fmla="*/ 1869759 h 4708494"/>
              <a:gd name="connsiteX45" fmla="*/ 1610436 w 3780430"/>
              <a:gd name="connsiteY45" fmla="*/ 1760577 h 4708494"/>
              <a:gd name="connsiteX46" fmla="*/ 1637732 w 3780430"/>
              <a:gd name="connsiteY46" fmla="*/ 1678691 h 4708494"/>
              <a:gd name="connsiteX47" fmla="*/ 1651379 w 3780430"/>
              <a:gd name="connsiteY47" fmla="*/ 1637747 h 4708494"/>
              <a:gd name="connsiteX48" fmla="*/ 1678675 w 3780430"/>
              <a:gd name="connsiteY48" fmla="*/ 1596804 h 4708494"/>
              <a:gd name="connsiteX49" fmla="*/ 1719618 w 3780430"/>
              <a:gd name="connsiteY49" fmla="*/ 1501270 h 4708494"/>
              <a:gd name="connsiteX50" fmla="*/ 1746914 w 3780430"/>
              <a:gd name="connsiteY50" fmla="*/ 1419383 h 4708494"/>
              <a:gd name="connsiteX51" fmla="*/ 1760562 w 3780430"/>
              <a:gd name="connsiteY51" fmla="*/ 1378440 h 4708494"/>
              <a:gd name="connsiteX52" fmla="*/ 1774209 w 3780430"/>
              <a:gd name="connsiteY52" fmla="*/ 1337497 h 4708494"/>
              <a:gd name="connsiteX53" fmla="*/ 1828800 w 3780430"/>
              <a:gd name="connsiteY53" fmla="*/ 1255610 h 4708494"/>
              <a:gd name="connsiteX54" fmla="*/ 1897039 w 3780430"/>
              <a:gd name="connsiteY54" fmla="*/ 1132780 h 4708494"/>
              <a:gd name="connsiteX55" fmla="*/ 1924335 w 3780430"/>
              <a:gd name="connsiteY55" fmla="*/ 1091837 h 4708494"/>
              <a:gd name="connsiteX56" fmla="*/ 1951630 w 3780430"/>
              <a:gd name="connsiteY56" fmla="*/ 1050894 h 4708494"/>
              <a:gd name="connsiteX57" fmla="*/ 1992574 w 3780430"/>
              <a:gd name="connsiteY57" fmla="*/ 1023598 h 4708494"/>
              <a:gd name="connsiteX58" fmla="*/ 2060812 w 3780430"/>
              <a:gd name="connsiteY58" fmla="*/ 914416 h 4708494"/>
              <a:gd name="connsiteX59" fmla="*/ 2074460 w 3780430"/>
              <a:gd name="connsiteY59" fmla="*/ 873473 h 4708494"/>
              <a:gd name="connsiteX60" fmla="*/ 2156347 w 3780430"/>
              <a:gd name="connsiteY60" fmla="*/ 818882 h 4708494"/>
              <a:gd name="connsiteX61" fmla="*/ 2183642 w 3780430"/>
              <a:gd name="connsiteY61" fmla="*/ 777938 h 4708494"/>
              <a:gd name="connsiteX62" fmla="*/ 2279177 w 3780430"/>
              <a:gd name="connsiteY62" fmla="*/ 723347 h 4708494"/>
              <a:gd name="connsiteX63" fmla="*/ 2402006 w 3780430"/>
              <a:gd name="connsiteY63" fmla="*/ 655109 h 4708494"/>
              <a:gd name="connsiteX64" fmla="*/ 2429302 w 3780430"/>
              <a:gd name="connsiteY64" fmla="*/ 614165 h 4708494"/>
              <a:gd name="connsiteX65" fmla="*/ 2511188 w 3780430"/>
              <a:gd name="connsiteY65" fmla="*/ 586870 h 4708494"/>
              <a:gd name="connsiteX66" fmla="*/ 2552132 w 3780430"/>
              <a:gd name="connsiteY66" fmla="*/ 573222 h 4708494"/>
              <a:gd name="connsiteX67" fmla="*/ 2593075 w 3780430"/>
              <a:gd name="connsiteY67" fmla="*/ 559574 h 4708494"/>
              <a:gd name="connsiteX68" fmla="*/ 2634018 w 3780430"/>
              <a:gd name="connsiteY68" fmla="*/ 545926 h 4708494"/>
              <a:gd name="connsiteX69" fmla="*/ 2661314 w 3780430"/>
              <a:gd name="connsiteY69" fmla="*/ 504983 h 4708494"/>
              <a:gd name="connsiteX70" fmla="*/ 2702257 w 3780430"/>
              <a:gd name="connsiteY70" fmla="*/ 491335 h 4708494"/>
              <a:gd name="connsiteX71" fmla="*/ 2961565 w 3780430"/>
              <a:gd name="connsiteY71" fmla="*/ 477688 h 4708494"/>
              <a:gd name="connsiteX72" fmla="*/ 3002508 w 3780430"/>
              <a:gd name="connsiteY72" fmla="*/ 450392 h 4708494"/>
              <a:gd name="connsiteX73" fmla="*/ 3125338 w 3780430"/>
              <a:gd name="connsiteY73" fmla="*/ 354858 h 4708494"/>
              <a:gd name="connsiteX74" fmla="*/ 3261815 w 3780430"/>
              <a:gd name="connsiteY74" fmla="*/ 313915 h 4708494"/>
              <a:gd name="connsiteX75" fmla="*/ 3302759 w 3780430"/>
              <a:gd name="connsiteY75" fmla="*/ 300267 h 4708494"/>
              <a:gd name="connsiteX76" fmla="*/ 3343702 w 3780430"/>
              <a:gd name="connsiteY76" fmla="*/ 286619 h 4708494"/>
              <a:gd name="connsiteX77" fmla="*/ 3425588 w 3780430"/>
              <a:gd name="connsiteY77" fmla="*/ 272971 h 4708494"/>
              <a:gd name="connsiteX78" fmla="*/ 3466532 w 3780430"/>
              <a:gd name="connsiteY78" fmla="*/ 245676 h 4708494"/>
              <a:gd name="connsiteX79" fmla="*/ 3507475 w 3780430"/>
              <a:gd name="connsiteY79" fmla="*/ 232028 h 4708494"/>
              <a:gd name="connsiteX80" fmla="*/ 3534771 w 3780430"/>
              <a:gd name="connsiteY80" fmla="*/ 191085 h 4708494"/>
              <a:gd name="connsiteX81" fmla="*/ 3575714 w 3780430"/>
              <a:gd name="connsiteY81" fmla="*/ 163789 h 4708494"/>
              <a:gd name="connsiteX82" fmla="*/ 3684896 w 3780430"/>
              <a:gd name="connsiteY82" fmla="*/ 54607 h 4708494"/>
              <a:gd name="connsiteX83" fmla="*/ 3780430 w 3780430"/>
              <a:gd name="connsiteY83" fmla="*/ 16 h 470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780430" h="4708494">
                <a:moveTo>
                  <a:pt x="0" y="4708494"/>
                </a:moveTo>
                <a:cubicBezTo>
                  <a:pt x="13648" y="4685748"/>
                  <a:pt x="22187" y="4659012"/>
                  <a:pt x="40944" y="4640255"/>
                </a:cubicBezTo>
                <a:cubicBezTo>
                  <a:pt x="51116" y="4630083"/>
                  <a:pt x="69020" y="4633041"/>
                  <a:pt x="81887" y="4626607"/>
                </a:cubicBezTo>
                <a:cubicBezTo>
                  <a:pt x="96558" y="4619272"/>
                  <a:pt x="109182" y="4608410"/>
                  <a:pt x="122830" y="4599312"/>
                </a:cubicBezTo>
                <a:cubicBezTo>
                  <a:pt x="141027" y="4572016"/>
                  <a:pt x="167047" y="4548547"/>
                  <a:pt x="177421" y="4517425"/>
                </a:cubicBezTo>
                <a:lnTo>
                  <a:pt x="218365" y="4394595"/>
                </a:lnTo>
                <a:cubicBezTo>
                  <a:pt x="222914" y="4380947"/>
                  <a:pt x="224032" y="4365622"/>
                  <a:pt x="232012" y="4353652"/>
                </a:cubicBezTo>
                <a:lnTo>
                  <a:pt x="259308" y="4312709"/>
                </a:lnTo>
                <a:cubicBezTo>
                  <a:pt x="293612" y="4209797"/>
                  <a:pt x="247339" y="4336646"/>
                  <a:pt x="300251" y="4230822"/>
                </a:cubicBezTo>
                <a:cubicBezTo>
                  <a:pt x="306685" y="4217955"/>
                  <a:pt x="306913" y="4202455"/>
                  <a:pt x="313899" y="4189879"/>
                </a:cubicBezTo>
                <a:cubicBezTo>
                  <a:pt x="329831" y="4161202"/>
                  <a:pt x="350293" y="4135288"/>
                  <a:pt x="368490" y="4107992"/>
                </a:cubicBezTo>
                <a:cubicBezTo>
                  <a:pt x="377588" y="4094344"/>
                  <a:pt x="384187" y="4078647"/>
                  <a:pt x="395785" y="4067049"/>
                </a:cubicBezTo>
                <a:cubicBezTo>
                  <a:pt x="409433" y="4053401"/>
                  <a:pt x="424879" y="4041341"/>
                  <a:pt x="436729" y="4026106"/>
                </a:cubicBezTo>
                <a:cubicBezTo>
                  <a:pt x="456870" y="4000211"/>
                  <a:pt x="473123" y="3971515"/>
                  <a:pt x="491320" y="3944219"/>
                </a:cubicBezTo>
                <a:cubicBezTo>
                  <a:pt x="500418" y="3930571"/>
                  <a:pt x="504967" y="3912374"/>
                  <a:pt x="518615" y="3903276"/>
                </a:cubicBezTo>
                <a:lnTo>
                  <a:pt x="559559" y="3875980"/>
                </a:lnTo>
                <a:cubicBezTo>
                  <a:pt x="623249" y="3780446"/>
                  <a:pt x="586855" y="3812291"/>
                  <a:pt x="655093" y="3766798"/>
                </a:cubicBezTo>
                <a:lnTo>
                  <a:pt x="736979" y="3643968"/>
                </a:lnTo>
                <a:cubicBezTo>
                  <a:pt x="746077" y="3630320"/>
                  <a:pt x="759088" y="3618586"/>
                  <a:pt x="764275" y="3603025"/>
                </a:cubicBezTo>
                <a:lnTo>
                  <a:pt x="791571" y="3521138"/>
                </a:lnTo>
                <a:cubicBezTo>
                  <a:pt x="796120" y="3507490"/>
                  <a:pt x="797238" y="3492165"/>
                  <a:pt x="805218" y="3480195"/>
                </a:cubicBezTo>
                <a:cubicBezTo>
                  <a:pt x="814317" y="3466547"/>
                  <a:pt x="825852" y="3454241"/>
                  <a:pt x="832514" y="3439252"/>
                </a:cubicBezTo>
                <a:cubicBezTo>
                  <a:pt x="844199" y="3412960"/>
                  <a:pt x="854166" y="3385578"/>
                  <a:pt x="859809" y="3357365"/>
                </a:cubicBezTo>
                <a:cubicBezTo>
                  <a:pt x="867602" y="3318402"/>
                  <a:pt x="875540" y="3273085"/>
                  <a:pt x="887105" y="3234535"/>
                </a:cubicBezTo>
                <a:cubicBezTo>
                  <a:pt x="895372" y="3206977"/>
                  <a:pt x="898440" y="3176588"/>
                  <a:pt x="914400" y="3152649"/>
                </a:cubicBezTo>
                <a:lnTo>
                  <a:pt x="941696" y="3111706"/>
                </a:lnTo>
                <a:cubicBezTo>
                  <a:pt x="950794" y="3084410"/>
                  <a:pt x="953031" y="3053759"/>
                  <a:pt x="968991" y="3029819"/>
                </a:cubicBezTo>
                <a:lnTo>
                  <a:pt x="1023582" y="2947932"/>
                </a:lnTo>
                <a:cubicBezTo>
                  <a:pt x="1032681" y="2934284"/>
                  <a:pt x="1045691" y="2922550"/>
                  <a:pt x="1050878" y="2906989"/>
                </a:cubicBezTo>
                <a:cubicBezTo>
                  <a:pt x="1055427" y="2893341"/>
                  <a:pt x="1057540" y="2878622"/>
                  <a:pt x="1064526" y="2866046"/>
                </a:cubicBezTo>
                <a:cubicBezTo>
                  <a:pt x="1080458" y="2837369"/>
                  <a:pt x="1108743" y="2815281"/>
                  <a:pt x="1119117" y="2784159"/>
                </a:cubicBezTo>
                <a:cubicBezTo>
                  <a:pt x="1123666" y="2770511"/>
                  <a:pt x="1125779" y="2755792"/>
                  <a:pt x="1132765" y="2743216"/>
                </a:cubicBezTo>
                <a:cubicBezTo>
                  <a:pt x="1148697" y="2714539"/>
                  <a:pt x="1187356" y="2661329"/>
                  <a:pt x="1187356" y="2661329"/>
                </a:cubicBezTo>
                <a:cubicBezTo>
                  <a:pt x="1211376" y="2589264"/>
                  <a:pt x="1193023" y="2632356"/>
                  <a:pt x="1255594" y="2538500"/>
                </a:cubicBezTo>
                <a:cubicBezTo>
                  <a:pt x="1264693" y="2524852"/>
                  <a:pt x="1277703" y="2513117"/>
                  <a:pt x="1282890" y="2497556"/>
                </a:cubicBezTo>
                <a:cubicBezTo>
                  <a:pt x="1287439" y="2483908"/>
                  <a:pt x="1289552" y="2469189"/>
                  <a:pt x="1296538" y="2456613"/>
                </a:cubicBezTo>
                <a:cubicBezTo>
                  <a:pt x="1312470" y="2427936"/>
                  <a:pt x="1332932" y="2402022"/>
                  <a:pt x="1351129" y="2374726"/>
                </a:cubicBezTo>
                <a:cubicBezTo>
                  <a:pt x="1360227" y="2361078"/>
                  <a:pt x="1373237" y="2349344"/>
                  <a:pt x="1378424" y="2333783"/>
                </a:cubicBezTo>
                <a:cubicBezTo>
                  <a:pt x="1411824" y="2233587"/>
                  <a:pt x="1385375" y="2272242"/>
                  <a:pt x="1446663" y="2210953"/>
                </a:cubicBezTo>
                <a:lnTo>
                  <a:pt x="1487606" y="2088123"/>
                </a:lnTo>
                <a:cubicBezTo>
                  <a:pt x="1492155" y="2074475"/>
                  <a:pt x="1493274" y="2059150"/>
                  <a:pt x="1501254" y="2047180"/>
                </a:cubicBezTo>
                <a:lnTo>
                  <a:pt x="1528550" y="2006237"/>
                </a:lnTo>
                <a:cubicBezTo>
                  <a:pt x="1533099" y="1992589"/>
                  <a:pt x="1538245" y="1979126"/>
                  <a:pt x="1542197" y="1965294"/>
                </a:cubicBezTo>
                <a:cubicBezTo>
                  <a:pt x="1547350" y="1947259"/>
                  <a:pt x="1548456" y="1927943"/>
                  <a:pt x="1555845" y="1910703"/>
                </a:cubicBezTo>
                <a:cubicBezTo>
                  <a:pt x="1562306" y="1895626"/>
                  <a:pt x="1574042" y="1883407"/>
                  <a:pt x="1583141" y="1869759"/>
                </a:cubicBezTo>
                <a:cubicBezTo>
                  <a:pt x="1624557" y="1745504"/>
                  <a:pt x="1561017" y="1941776"/>
                  <a:pt x="1610436" y="1760577"/>
                </a:cubicBezTo>
                <a:cubicBezTo>
                  <a:pt x="1618007" y="1732819"/>
                  <a:pt x="1628634" y="1705986"/>
                  <a:pt x="1637732" y="1678691"/>
                </a:cubicBezTo>
                <a:cubicBezTo>
                  <a:pt x="1642281" y="1665043"/>
                  <a:pt x="1643399" y="1649717"/>
                  <a:pt x="1651379" y="1637747"/>
                </a:cubicBezTo>
                <a:lnTo>
                  <a:pt x="1678675" y="1596804"/>
                </a:lnTo>
                <a:cubicBezTo>
                  <a:pt x="1714778" y="1452394"/>
                  <a:pt x="1665761" y="1622448"/>
                  <a:pt x="1719618" y="1501270"/>
                </a:cubicBezTo>
                <a:cubicBezTo>
                  <a:pt x="1731303" y="1474978"/>
                  <a:pt x="1737815" y="1446679"/>
                  <a:pt x="1746914" y="1419383"/>
                </a:cubicBezTo>
                <a:lnTo>
                  <a:pt x="1760562" y="1378440"/>
                </a:lnTo>
                <a:cubicBezTo>
                  <a:pt x="1765111" y="1364792"/>
                  <a:pt x="1766229" y="1349467"/>
                  <a:pt x="1774209" y="1337497"/>
                </a:cubicBezTo>
                <a:cubicBezTo>
                  <a:pt x="1792406" y="1310201"/>
                  <a:pt x="1818426" y="1286732"/>
                  <a:pt x="1828800" y="1255610"/>
                </a:cubicBezTo>
                <a:cubicBezTo>
                  <a:pt x="1852822" y="1183546"/>
                  <a:pt x="1834469" y="1226635"/>
                  <a:pt x="1897039" y="1132780"/>
                </a:cubicBezTo>
                <a:lnTo>
                  <a:pt x="1924335" y="1091837"/>
                </a:lnTo>
                <a:cubicBezTo>
                  <a:pt x="1933433" y="1078189"/>
                  <a:pt x="1937982" y="1059992"/>
                  <a:pt x="1951630" y="1050894"/>
                </a:cubicBezTo>
                <a:lnTo>
                  <a:pt x="1992574" y="1023598"/>
                </a:lnTo>
                <a:cubicBezTo>
                  <a:pt x="2025056" y="926151"/>
                  <a:pt x="1995930" y="957672"/>
                  <a:pt x="2060812" y="914416"/>
                </a:cubicBezTo>
                <a:cubicBezTo>
                  <a:pt x="2065361" y="900768"/>
                  <a:pt x="2064288" y="883645"/>
                  <a:pt x="2074460" y="873473"/>
                </a:cubicBezTo>
                <a:cubicBezTo>
                  <a:pt x="2097657" y="850276"/>
                  <a:pt x="2156347" y="818882"/>
                  <a:pt x="2156347" y="818882"/>
                </a:cubicBezTo>
                <a:cubicBezTo>
                  <a:pt x="2165445" y="805234"/>
                  <a:pt x="2172044" y="789537"/>
                  <a:pt x="2183642" y="777938"/>
                </a:cubicBezTo>
                <a:cubicBezTo>
                  <a:pt x="2207245" y="754334"/>
                  <a:pt x="2252420" y="739401"/>
                  <a:pt x="2279177" y="723347"/>
                </a:cubicBezTo>
                <a:cubicBezTo>
                  <a:pt x="2396496" y="652955"/>
                  <a:pt x="2319652" y="682559"/>
                  <a:pt x="2402006" y="655109"/>
                </a:cubicBezTo>
                <a:cubicBezTo>
                  <a:pt x="2411105" y="641461"/>
                  <a:pt x="2415392" y="622859"/>
                  <a:pt x="2429302" y="614165"/>
                </a:cubicBezTo>
                <a:cubicBezTo>
                  <a:pt x="2453700" y="598916"/>
                  <a:pt x="2483893" y="595968"/>
                  <a:pt x="2511188" y="586870"/>
                </a:cubicBezTo>
                <a:lnTo>
                  <a:pt x="2552132" y="573222"/>
                </a:lnTo>
                <a:lnTo>
                  <a:pt x="2593075" y="559574"/>
                </a:lnTo>
                <a:lnTo>
                  <a:pt x="2634018" y="545926"/>
                </a:lnTo>
                <a:cubicBezTo>
                  <a:pt x="2643117" y="532278"/>
                  <a:pt x="2648506" y="515230"/>
                  <a:pt x="2661314" y="504983"/>
                </a:cubicBezTo>
                <a:cubicBezTo>
                  <a:pt x="2672548" y="495996"/>
                  <a:pt x="2687930" y="492637"/>
                  <a:pt x="2702257" y="491335"/>
                </a:cubicBezTo>
                <a:cubicBezTo>
                  <a:pt x="2788457" y="483499"/>
                  <a:pt x="2875129" y="482237"/>
                  <a:pt x="2961565" y="477688"/>
                </a:cubicBezTo>
                <a:cubicBezTo>
                  <a:pt x="2975213" y="468589"/>
                  <a:pt x="2989907" y="460893"/>
                  <a:pt x="3002508" y="450392"/>
                </a:cubicBezTo>
                <a:cubicBezTo>
                  <a:pt x="3043812" y="415971"/>
                  <a:pt x="3066205" y="369641"/>
                  <a:pt x="3125338" y="354858"/>
                </a:cubicBezTo>
                <a:cubicBezTo>
                  <a:pt x="3207841" y="334232"/>
                  <a:pt x="3162136" y="347141"/>
                  <a:pt x="3261815" y="313915"/>
                </a:cubicBezTo>
                <a:lnTo>
                  <a:pt x="3302759" y="300267"/>
                </a:lnTo>
                <a:cubicBezTo>
                  <a:pt x="3316407" y="295718"/>
                  <a:pt x="3329512" y="288984"/>
                  <a:pt x="3343702" y="286619"/>
                </a:cubicBezTo>
                <a:lnTo>
                  <a:pt x="3425588" y="272971"/>
                </a:lnTo>
                <a:cubicBezTo>
                  <a:pt x="3439236" y="263873"/>
                  <a:pt x="3451861" y="253011"/>
                  <a:pt x="3466532" y="245676"/>
                </a:cubicBezTo>
                <a:cubicBezTo>
                  <a:pt x="3479399" y="239242"/>
                  <a:pt x="3496241" y="241015"/>
                  <a:pt x="3507475" y="232028"/>
                </a:cubicBezTo>
                <a:cubicBezTo>
                  <a:pt x="3520283" y="221781"/>
                  <a:pt x="3523173" y="202683"/>
                  <a:pt x="3534771" y="191085"/>
                </a:cubicBezTo>
                <a:cubicBezTo>
                  <a:pt x="3546369" y="179487"/>
                  <a:pt x="3562066" y="172888"/>
                  <a:pt x="3575714" y="163789"/>
                </a:cubicBezTo>
                <a:cubicBezTo>
                  <a:pt x="3656627" y="42420"/>
                  <a:pt x="3591638" y="110562"/>
                  <a:pt x="3684896" y="54607"/>
                </a:cubicBezTo>
                <a:cubicBezTo>
                  <a:pt x="3780086" y="-2508"/>
                  <a:pt x="3732657" y="16"/>
                  <a:pt x="3780430" y="16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14" presetClass="entr" presetSubtype="1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8" grpId="0"/>
      <p:bldP spid="39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3" grpId="0" animBg="1"/>
      <p:bldP spid="3" grpId="1" animBg="1"/>
      <p:bldP spid="3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3" grpId="0" animBg="1"/>
      <p:bldP spid="83" grpId="1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9375" y="17487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9785" y="729753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1299" y="2311413"/>
            <a:ext cx="837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প্রশ্ন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নিচে একটি গণসংখ্যা  নিবেশন সারণি  দেওয়া হলো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60922"/>
              </p:ext>
            </p:extLst>
          </p:nvPr>
        </p:nvGraphicFramePr>
        <p:xfrm>
          <a:off x="322496" y="3124200"/>
          <a:ext cx="852782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261"/>
                <a:gridCol w="1218261"/>
                <a:gridCol w="1218261"/>
                <a:gridCol w="1218261"/>
                <a:gridCol w="1218261"/>
                <a:gridCol w="1218261"/>
                <a:gridCol w="121826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ব্যাপ্তি 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36-41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42-47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48-53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54-59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60-65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6467" y="460859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অজিভ রেখা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অঙ্কন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</TotalTime>
  <Words>401</Words>
  <Application>Microsoft Office PowerPoint</Application>
  <PresentationFormat>On-screen Show (4:3)</PresentationFormat>
  <Paragraphs>160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293</cp:revision>
  <dcterms:created xsi:type="dcterms:W3CDTF">2006-08-16T00:00:00Z</dcterms:created>
  <dcterms:modified xsi:type="dcterms:W3CDTF">2020-02-10T04:55:47Z</dcterms:modified>
</cp:coreProperties>
</file>