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3"/>
  </p:notesMasterIdLst>
  <p:sldIdLst>
    <p:sldId id="284" r:id="rId2"/>
    <p:sldId id="268" r:id="rId3"/>
    <p:sldId id="286" r:id="rId4"/>
    <p:sldId id="288" r:id="rId5"/>
    <p:sldId id="311" r:id="rId6"/>
    <p:sldId id="289" r:id="rId7"/>
    <p:sldId id="299" r:id="rId8"/>
    <p:sldId id="300" r:id="rId9"/>
    <p:sldId id="293" r:id="rId10"/>
    <p:sldId id="302" r:id="rId11"/>
    <p:sldId id="295" r:id="rId12"/>
    <p:sldId id="296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298" r:id="rId22"/>
    <p:sldId id="26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12" r:id="rId31"/>
    <p:sldId id="2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4C452-24D0-4B3D-8EA5-29616CABB63C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E32988D5-E2FE-46EC-A64C-F4F288F8F268}" type="pres">
      <dgm:prSet presAssocID="{3504C452-24D0-4B3D-8EA5-29616CABB63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882BB4E-4C85-471E-B9C4-86FE27889D77}" type="presOf" srcId="{3504C452-24D0-4B3D-8EA5-29616CABB63C}" destId="{E32988D5-E2FE-46EC-A64C-F4F288F8F26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AA8F-C202-451F-9820-AD8ACD136B4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1A5F5-98FE-407B-BC50-6902C79C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8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5F5-98FE-407B-BC50-6902C79CCE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3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3507-919F-4C3B-9B0D-D9DC682B80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5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1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2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5698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8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94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3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8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4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85C8-F4E7-4E73-AE00-2B7F9ACD4AF7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7E2DCB8-ACA6-4D20-BB4B-F662E491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haprba87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19416"/>
            <a:ext cx="1060704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7" y="668741"/>
            <a:ext cx="9537052" cy="5340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25588" y="2158621"/>
            <a:ext cx="5186149" cy="26468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5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79400"/>
            <a:ext cx="7404100" cy="521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0" y="5803900"/>
            <a:ext cx="740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ধান ভানার পর সেই চাল গুঁড়ো করা হয়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"/>
            <a:ext cx="4267200" cy="373380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" name="Picture 2" descr="ipita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152400"/>
            <a:ext cx="4356100" cy="3733800"/>
          </a:xfrm>
          <a:prstGeom prst="rect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676400" y="4038601"/>
            <a:ext cx="8839200" cy="25545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দিয়ে তৈরি হয় নানা ধরনের পিঠা। 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u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"/>
            <a:ext cx="8686800" cy="4582966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752600" y="4734342"/>
            <a:ext cx="8686800" cy="2123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 ধরনের অনুষ্ঠানে পিঠা খাওয়া হয়।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195" y="5657671"/>
            <a:ext cx="7247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 সুন্দর সুন্দর নাম আছে ।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99" y="368300"/>
            <a:ext cx="9160933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0" y="631828"/>
            <a:ext cx="6024976" cy="4472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4863736" y="5432881"/>
            <a:ext cx="2547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 পিঠা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-551" r="-592" b="551"/>
          <a:stretch/>
        </p:blipFill>
        <p:spPr>
          <a:xfrm>
            <a:off x="2511187" y="560978"/>
            <a:ext cx="8083877" cy="4951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1059" y="5957571"/>
            <a:ext cx="3801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চুষি পিঠা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445336"/>
            <a:ext cx="7172430" cy="4849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115" y="5613400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বিবিখানা পিঠা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8900" y="5721168"/>
            <a:ext cx="214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চিতই পিঠা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438156"/>
            <a:ext cx="8648700" cy="48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36939"/>
            <a:ext cx="7350328" cy="5384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0854" y="4877425"/>
            <a:ext cx="279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ভাপা পিঠা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4836"/>
          <a:stretch/>
        </p:blipFill>
        <p:spPr>
          <a:xfrm>
            <a:off x="2606722" y="1154751"/>
            <a:ext cx="6816678" cy="3799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5803900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পাটিসাপ্টা পিঠা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487" y="2570299"/>
            <a:ext cx="5263331" cy="3108543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 </a:t>
            </a:r>
          </a:p>
          <a:p>
            <a:pPr algn="ctr">
              <a:defRPr/>
            </a:pPr>
            <a:r>
              <a:rPr lang="bn-BD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</a:t>
            </a: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  <a:hlinkClick r:id="rId2"/>
              </a:rPr>
              <a:t>shaprba87@gmail.com</a:t>
            </a:r>
            <a:endParaRPr lang="bn-BD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Fb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apurba.arnob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619164" y="2597596"/>
            <a:ext cx="5090615" cy="2923877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>
              <a:defRPr/>
            </a:pP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ের শিরোনাম :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BD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বাংলাদেশের শীতকালে</a:t>
            </a:r>
            <a:r>
              <a:rPr lang="bn-BD" sz="2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পিঠাপুলি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</a:t>
            </a:r>
            <a:r>
              <a:rPr lang="bn-BD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...মজাই আলাদা  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: ৪৫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75607" y="1693465"/>
            <a:ext cx="405220" cy="4648200"/>
            <a:chOff x="4383368" y="1447800"/>
            <a:chExt cx="343307" cy="46482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544704" y="1447800"/>
              <a:ext cx="0" cy="4648200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383368" y="1785584"/>
              <a:ext cx="0" cy="397722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724401" y="1785584"/>
              <a:ext cx="2274" cy="397377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856328" y="377588"/>
            <a:ext cx="251346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41" y="360873"/>
            <a:ext cx="6622425" cy="4960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3854" y="5664200"/>
            <a:ext cx="276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নারিকেল পিঠা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1" y="206991"/>
            <a:ext cx="5959780" cy="4572000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676400" y="4876800"/>
            <a:ext cx="8839200" cy="17543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শীতকালে গরম গরম পিঠার মজাই আলাদা।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30" y="1944806"/>
            <a:ext cx="87186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 আমরা বাংলা বইয়ের 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১০১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 পড়ি 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8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3" y="219965"/>
            <a:ext cx="9959830" cy="62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7387" y="121733"/>
            <a:ext cx="1119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81354" y="523163"/>
          <a:ext cx="11910646" cy="606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6-Point Star 7"/>
          <p:cNvSpPr/>
          <p:nvPr/>
        </p:nvSpPr>
        <p:spPr>
          <a:xfrm>
            <a:off x="8270543" y="832512"/>
            <a:ext cx="3532672" cy="320852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খোসা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1" y="1524080"/>
            <a:ext cx="3152996" cy="176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1" y="4464117"/>
            <a:ext cx="3030088" cy="1765678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8038531" y="4041035"/>
            <a:ext cx="3519024" cy="3103567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জাঁকজমক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421875" y="1583788"/>
            <a:ext cx="2702257" cy="1705970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421875" y="4739833"/>
            <a:ext cx="2702257" cy="1705970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5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615" y="2470244"/>
            <a:ext cx="8134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ঢেঁকিতে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615" y="354843"/>
            <a:ext cx="496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5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/>
          <p:cNvSpPr/>
          <p:nvPr/>
        </p:nvSpPr>
        <p:spPr>
          <a:xfrm>
            <a:off x="2757478" y="4089393"/>
            <a:ext cx="1842447" cy="830997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2757478" y="2029595"/>
            <a:ext cx="1842447" cy="830997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4885892" y="2029594"/>
            <a:ext cx="764281" cy="830998"/>
          </a:xfrm>
          <a:prstGeom prst="bevel">
            <a:avLst/>
          </a:prstGeom>
          <a:solidFill>
            <a:srgbClr val="8CD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574" y="2029597"/>
            <a:ext cx="2251880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4800" b="1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207" y="2029595"/>
            <a:ext cx="72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31" y="4089396"/>
            <a:ext cx="2251880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4800" b="1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1331" y="4116686"/>
            <a:ext cx="65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4544" y="4089394"/>
            <a:ext cx="1048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ষ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14" name="Bevel 13"/>
          <p:cNvSpPr/>
          <p:nvPr/>
        </p:nvSpPr>
        <p:spPr>
          <a:xfrm>
            <a:off x="5802572" y="2029594"/>
            <a:ext cx="764281" cy="830998"/>
          </a:xfrm>
          <a:prstGeom prst="bevel">
            <a:avLst/>
          </a:prstGeom>
          <a:solidFill>
            <a:srgbClr val="8CD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5802572" y="4089393"/>
            <a:ext cx="764281" cy="830998"/>
          </a:xfrm>
          <a:prstGeom prst="bevel">
            <a:avLst/>
          </a:prstGeom>
          <a:solidFill>
            <a:srgbClr val="8CD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4893344" y="4089394"/>
            <a:ext cx="764281" cy="830998"/>
          </a:xfrm>
          <a:prstGeom prst="bevel">
            <a:avLst/>
          </a:prstGeom>
          <a:solidFill>
            <a:srgbClr val="8CD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4881" y="2029595"/>
            <a:ext cx="132383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4881" y="4089392"/>
            <a:ext cx="132383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কাষ্ঠ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46" y="423081"/>
            <a:ext cx="50087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18346 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17631 0.015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14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88" r="64423"/>
          <a:stretch/>
        </p:blipFill>
        <p:spPr>
          <a:xfrm>
            <a:off x="307288" y="4107976"/>
            <a:ext cx="1562455" cy="2637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t="-1493" r="39849" b="9192"/>
          <a:stretch/>
        </p:blipFill>
        <p:spPr>
          <a:xfrm>
            <a:off x="9830939" y="0"/>
            <a:ext cx="1634722" cy="26037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51128" y="491319"/>
            <a:ext cx="5418162" cy="16240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1313" y="3848669"/>
            <a:ext cx="89802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6980104" y="369552"/>
            <a:ext cx="4135998" cy="137945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3" y="301833"/>
            <a:ext cx="4165989" cy="25547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8815" y="382251"/>
            <a:ext cx="39585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AutoShape 43"/>
          <p:cNvSpPr>
            <a:spLocks noChangeAspect="1" noChangeArrowheads="1" noTextEdit="1"/>
          </p:cNvSpPr>
          <p:nvPr/>
        </p:nvSpPr>
        <p:spPr bwMode="auto">
          <a:xfrm>
            <a:off x="1584325" y="2684463"/>
            <a:ext cx="8594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1616074" y="2684286"/>
            <a:ext cx="1712913" cy="758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3304866" y="2697164"/>
            <a:ext cx="6837362" cy="7304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1590675" y="3449638"/>
            <a:ext cx="1712913" cy="757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3303588" y="3449638"/>
            <a:ext cx="6850063" cy="757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1603374" y="4211636"/>
            <a:ext cx="1712913" cy="758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3316287" y="4205287"/>
            <a:ext cx="6850063" cy="758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ine 55"/>
          <p:cNvSpPr>
            <a:spLocks noChangeShapeType="1"/>
          </p:cNvSpPr>
          <p:nvPr/>
        </p:nvSpPr>
        <p:spPr bwMode="auto">
          <a:xfrm>
            <a:off x="3303588" y="2684463"/>
            <a:ext cx="0" cy="3803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56"/>
          <p:cNvSpPr>
            <a:spLocks noChangeShapeType="1"/>
          </p:cNvSpPr>
          <p:nvPr/>
        </p:nvSpPr>
        <p:spPr bwMode="auto">
          <a:xfrm>
            <a:off x="1616074" y="3449638"/>
            <a:ext cx="8575675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57"/>
          <p:cNvSpPr>
            <a:spLocks noChangeShapeType="1"/>
          </p:cNvSpPr>
          <p:nvPr/>
        </p:nvSpPr>
        <p:spPr bwMode="auto">
          <a:xfrm>
            <a:off x="1561481" y="4206876"/>
            <a:ext cx="85756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58"/>
          <p:cNvSpPr>
            <a:spLocks noChangeShapeType="1"/>
          </p:cNvSpPr>
          <p:nvPr/>
        </p:nvSpPr>
        <p:spPr bwMode="auto">
          <a:xfrm>
            <a:off x="1584325" y="4965701"/>
            <a:ext cx="85756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59"/>
          <p:cNvSpPr>
            <a:spLocks noChangeShapeType="1"/>
          </p:cNvSpPr>
          <p:nvPr/>
        </p:nvSpPr>
        <p:spPr bwMode="auto">
          <a:xfrm>
            <a:off x="1584325" y="5724526"/>
            <a:ext cx="85756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>
            <a:off x="1590675" y="2684463"/>
            <a:ext cx="0" cy="3803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61"/>
          <p:cNvSpPr>
            <a:spLocks noChangeShapeType="1"/>
          </p:cNvSpPr>
          <p:nvPr/>
        </p:nvSpPr>
        <p:spPr bwMode="auto">
          <a:xfrm>
            <a:off x="10153650" y="2684463"/>
            <a:ext cx="0" cy="3803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62"/>
          <p:cNvSpPr>
            <a:spLocks noChangeShapeType="1"/>
          </p:cNvSpPr>
          <p:nvPr/>
        </p:nvSpPr>
        <p:spPr bwMode="auto">
          <a:xfrm>
            <a:off x="1584325" y="2690813"/>
            <a:ext cx="85756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63"/>
          <p:cNvSpPr>
            <a:spLocks noChangeShapeType="1"/>
          </p:cNvSpPr>
          <p:nvPr/>
        </p:nvSpPr>
        <p:spPr bwMode="auto">
          <a:xfrm>
            <a:off x="1584325" y="6481763"/>
            <a:ext cx="85756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3140" y="4735774"/>
            <a:ext cx="8024883" cy="85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7175" y="1742863"/>
            <a:ext cx="1031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1703" y="111944"/>
            <a:ext cx="11200246" cy="1516202"/>
            <a:chOff x="1009376" y="691318"/>
            <a:chExt cx="11200246" cy="15162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03" t="3211" r="61609" b="-89399"/>
            <a:stretch/>
          </p:blipFill>
          <p:spPr>
            <a:xfrm rot="16200000">
              <a:off x="9412322" y="-589780"/>
              <a:ext cx="1516202" cy="40783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03" t="3211" r="61609" b="-89399"/>
            <a:stretch/>
          </p:blipFill>
          <p:spPr>
            <a:xfrm rot="5400000">
              <a:off x="2358053" y="-657359"/>
              <a:ext cx="1381044" cy="4078398"/>
            </a:xfrm>
            <a:prstGeom prst="rect">
              <a:avLst/>
            </a:prstGeom>
          </p:spPr>
        </p:pic>
        <p:sp>
          <p:nvSpPr>
            <p:cNvPr id="2" name="Flowchart: Terminator 1"/>
            <p:cNvSpPr/>
            <p:nvPr/>
          </p:nvSpPr>
          <p:spPr>
            <a:xfrm>
              <a:off x="4593613" y="691318"/>
              <a:ext cx="4045420" cy="1424085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21688" y="361819"/>
            <a:ext cx="234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184" y="3593175"/>
            <a:ext cx="9362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…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…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…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5442" y="2762179"/>
            <a:ext cx="1811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পিঠাপুলি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52319" y="2762179"/>
            <a:ext cx="1143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96029" y="2762178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3229 0.1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14154 0.227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15664 0.336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585" y="363941"/>
            <a:ext cx="8001000" cy="563880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dirty="0"/>
          </a:p>
          <a:p>
            <a:pPr algn="ctr"/>
            <a:r>
              <a:rPr lang="bn-BD" sz="11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শোনাঃ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 বাক্যে ও শব্দে ব্যবহৃত যুক্তবর্ণের ধ্বনি শুনে মনে রাখতে পারবে।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বলাঃ১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 শব্দে ব্যবহৃত বাংলা যুক্তবর্ণের ধ্বনি স্পষ্ঠ ও শুদ্ধভাবে বলতে পারবে।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পড়াঃ 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 যুক্তব্যঞ্জন পড়তে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লিখাঃ 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 যুক্তব্যঞ্জন ভেঙ্গে লিখতে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448" y="671738"/>
            <a:ext cx="592947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2" y="3427461"/>
            <a:ext cx="10740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</a:t>
            </a:r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2" y="0"/>
            <a:ext cx="7583606" cy="186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8" y="1592711"/>
            <a:ext cx="7274257" cy="503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2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h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152400"/>
            <a:ext cx="9159663" cy="5638800"/>
          </a:xfrm>
          <a:prstGeom prst="rect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524000" y="5562600"/>
            <a:ext cx="91440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</a:p>
          <a:p>
            <a:pPr algn="ctr"/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কে কী পিঠা খেতে পছন্দ কর?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90717" y="755233"/>
            <a:ext cx="6509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কার হাতের তৈরি পিঠা সবচেয়ে মজার হয় ?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514" y="5007397"/>
            <a:ext cx="561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তৈরি পিঠা সবচেয়ে মজার হয়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9" y="2129050"/>
            <a:ext cx="3801399" cy="2600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51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9997" y="40944"/>
            <a:ext cx="593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5780" y="5609229"/>
            <a:ext cx="7287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</a:t>
            </a:r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3" y="1045326"/>
            <a:ext cx="7110484" cy="4577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181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0" y="5715000"/>
            <a:ext cx="995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শীতকালে পিঠাপুলি খাওয়ার ধুম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যায়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14" y="586854"/>
            <a:ext cx="5015776" cy="4817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ipita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184" y="586854"/>
            <a:ext cx="4744871" cy="4817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340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7300" y="6027003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ঘরে ঘরে ওঠে নতুন ধান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22" y="476249"/>
            <a:ext cx="9290756" cy="52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28600"/>
            <a:ext cx="8616043" cy="4953000"/>
          </a:xfrm>
          <a:prstGeom prst="rect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752600" y="5257800"/>
            <a:ext cx="8686800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ঢেঁকিতে ধান ভানা হয়।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364</Words>
  <Application>Microsoft Office PowerPoint</Application>
  <PresentationFormat>Widescreen</PresentationFormat>
  <Paragraphs>84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Khona</dc:creator>
  <cp:lastModifiedBy>Khona</cp:lastModifiedBy>
  <cp:revision>65</cp:revision>
  <dcterms:created xsi:type="dcterms:W3CDTF">2019-07-04T00:29:34Z</dcterms:created>
  <dcterms:modified xsi:type="dcterms:W3CDTF">2020-02-08T03:57:24Z</dcterms:modified>
</cp:coreProperties>
</file>