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266" r:id="rId4"/>
    <p:sldId id="267" r:id="rId5"/>
    <p:sldId id="268" r:id="rId6"/>
    <p:sldId id="269" r:id="rId7"/>
    <p:sldId id="273" r:id="rId8"/>
    <p:sldId id="274" r:id="rId9"/>
    <p:sldId id="275" r:id="rId10"/>
    <p:sldId id="276" r:id="rId11"/>
    <p:sldId id="277" r:id="rId12"/>
    <p:sldId id="279" r:id="rId13"/>
    <p:sldId id="299" r:id="rId14"/>
    <p:sldId id="283" r:id="rId15"/>
    <p:sldId id="285" r:id="rId16"/>
    <p:sldId id="300" r:id="rId17"/>
    <p:sldId id="287" r:id="rId18"/>
    <p:sldId id="288" r:id="rId19"/>
    <p:sldId id="289" r:id="rId20"/>
    <p:sldId id="290" r:id="rId21"/>
    <p:sldId id="301" r:id="rId22"/>
    <p:sldId id="302" r:id="rId23"/>
    <p:sldId id="303" r:id="rId24"/>
    <p:sldId id="304" r:id="rId25"/>
    <p:sldId id="305" r:id="rId26"/>
    <p:sldId id="294" r:id="rId27"/>
    <p:sldId id="262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B8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963F7-871A-43E4-8865-94856316657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39E77-DBA7-4554-AB70-97454CE94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1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/apurba.arno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2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9E77-DBA7-4554-AB70-97454CE944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endParaRPr lang="en-US" sz="800" dirty="0" smtClean="0">
              <a:solidFill>
                <a:srgbClr val="FA50E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9E77-DBA7-4554-AB70-97454CE944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9E77-DBA7-4554-AB70-97454CE944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5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39E77-DBA7-4554-AB70-97454CE944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4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সাহা,  </a:t>
            </a:r>
            <a:r>
              <a:rPr lang="bn-BD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  <a:r>
              <a:rPr lang="bn-BD" sz="11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বিদ্যালয়,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  <a:r>
              <a:rPr lang="bn-BD" sz="12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shaprba87@gmail.com </a:t>
            </a:r>
            <a:r>
              <a:rPr lang="en-US" sz="800" dirty="0" smtClean="0">
                <a:solidFill>
                  <a:srgbClr val="FA50E2"/>
                </a:solidFill>
                <a:hlinkClick r:id="rId3"/>
              </a:rPr>
              <a:t>www.facebook/apurba.arnob</a:t>
            </a:r>
            <a:r>
              <a:rPr lang="en-US" sz="800" dirty="0" smtClean="0">
                <a:solidFill>
                  <a:srgbClr val="FA50E2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8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7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2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9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5844-E271-4DB9-A00C-A9F2CF1B11D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DCC7-23AD-4704-A3FC-3D82114D8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prba87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03" y="1505243"/>
            <a:ext cx="9577126" cy="35010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81268" tIns="40634" rIns="81268" bIns="40634" numCol="1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7822" b="1" dirty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7822" b="1" dirty="0">
              <a:ln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6245" y="-13648"/>
            <a:ext cx="5833556" cy="652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939590" y="0"/>
            <a:ext cx="6138679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10457"/>
            <a:ext cx="1752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68713"/>
            <a:ext cx="7239000" cy="4060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2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207818"/>
            <a:ext cx="381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186" y="2636233"/>
            <a:ext cx="10640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নেবু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88" y="1199090"/>
            <a:ext cx="143787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কাজলা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254" y="4100016"/>
            <a:ext cx="122313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শোলক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0445" y="2632207"/>
            <a:ext cx="340625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 পাড়ে নেবু গাছ আছে  </a:t>
            </a:r>
            <a:endParaRPr lang="bn-BD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9502" y="1169122"/>
            <a:ext cx="3048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 গায়ের রঙ কাজলা </a:t>
            </a:r>
            <a:endParaRPr lang="bn-BD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4" y="2415652"/>
            <a:ext cx="2169995" cy="114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5308979"/>
            <a:ext cx="2210937" cy="1249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825854" y="4178637"/>
            <a:ext cx="290128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 শোলক বলেন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21" y="1031545"/>
            <a:ext cx="2047164" cy="1193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66031" y="2649881"/>
            <a:ext cx="10367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লেবু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6079" y="1212738"/>
            <a:ext cx="175177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শ্যাম বর্ণের 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7985" y="4113663"/>
            <a:ext cx="95018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2" y="3862316"/>
            <a:ext cx="2169993" cy="1168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91764" y="5696804"/>
            <a:ext cx="122313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জোনাই 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1263" y="5638948"/>
            <a:ext cx="385662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 বেলা জোনাই জ্বলে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743" y="5724099"/>
            <a:ext cx="234741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জোনাকি পোকা  </a:t>
            </a:r>
            <a:endParaRPr lang="bn-BD" sz="36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  <p:bldP spid="13" grpId="0" animBg="1"/>
      <p:bldP spid="19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/>
          </p:cNvSpPr>
          <p:nvPr/>
        </p:nvSpPr>
        <p:spPr bwMode="auto">
          <a:xfrm>
            <a:off x="873458" y="4380885"/>
            <a:ext cx="10849970" cy="9857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শোলক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জোনাই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3184747" y="377550"/>
            <a:ext cx="5303086" cy="2352002"/>
          </a:xfrm>
          <a:prstGeom prst="ribbon2">
            <a:avLst/>
          </a:prstGeom>
          <a:ln>
            <a:solidFill>
              <a:srgbClr val="FFFF00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(সময়: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মিনিট)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7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023581" y="5554639"/>
            <a:ext cx="10112990" cy="1068002"/>
          </a:xfrm>
          <a:prstGeom prst="snip2DiagRect">
            <a:avLst/>
          </a:prstGeom>
          <a:solidFill>
            <a:srgbClr val="00B050"/>
          </a:solidFill>
          <a:ln>
            <a:solidFill>
              <a:srgbClr val="FF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এবার তোমরা আমার আবৃত্তি মনযোগসহকারে শুনবে এবং ছবি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1" b="14536"/>
          <a:stretch/>
        </p:blipFill>
        <p:spPr>
          <a:xfrm>
            <a:off x="3893414" y="2101755"/>
            <a:ext cx="3831218" cy="32701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66280" y="327546"/>
            <a:ext cx="5704764" cy="14876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59" y="350090"/>
            <a:ext cx="9229098" cy="474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8343656" y="598553"/>
            <a:ext cx="1384663" cy="13846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85832" y="5356963"/>
            <a:ext cx="7997702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বাগানের মাথার উপর চাঁদ উঠেছে </a:t>
            </a:r>
            <a:r>
              <a:rPr lang="bn-BD" sz="4800" b="1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800" b="1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bn-IN" sz="4800" b="1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9" y="446858"/>
            <a:ext cx="7855948" cy="443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449051" y="5122221"/>
            <a:ext cx="8787983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মাগো, আমার শোলক-বলা কাজলা দিদি কই? 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27" y="777024"/>
            <a:ext cx="4688649" cy="3017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72" y="641445"/>
            <a:ext cx="4596984" cy="3102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34126" y="4023382"/>
            <a:ext cx="10434267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ধারে, নেবুর তলে থোকায় থোকায় জোনাই জ্বলে</a:t>
            </a:r>
            <a:r>
              <a:rPr lang="bn-BD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2618" y="4704449"/>
            <a:ext cx="8149988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গন্ধে ঘুম আসে না, একলা জেগে রই;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3588" y="5576584"/>
            <a:ext cx="8981946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মাগো, আমার কোলের কাছে কাজলা দিদি কই?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7" y="504966"/>
            <a:ext cx="7273458" cy="406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4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57" y="560151"/>
            <a:ext cx="6703917" cy="402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21818" y="5094771"/>
            <a:ext cx="8711039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সেদিন হতে দিদিকে আর কেনই-বা না ডাকো?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7728" y="5823640"/>
            <a:ext cx="8379217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দিদির কথায় আঁচল দিয়ে মুখটি কেন ঢাকো?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4696" y="4991740"/>
            <a:ext cx="8760732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6978" y="5710107"/>
            <a:ext cx="8499443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ঘর থেকে কেন মা আর দিদি আসে নাকো, 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471214"/>
            <a:ext cx="7578705" cy="4131229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7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248" y="2775016"/>
            <a:ext cx="5263331" cy="3108543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সাহা </a:t>
            </a:r>
          </a:p>
          <a:p>
            <a:pPr algn="ctr">
              <a:defRPr/>
            </a:pPr>
            <a:r>
              <a:rPr lang="bn-BD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গোয়ালবাড়ী সরকারি প্রাথমিক বিদ্যালয়</a:t>
            </a: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 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E-mail: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  <a:hlinkClick r:id="rId3"/>
              </a:rPr>
              <a:t>shaprba87@gmail.com</a:t>
            </a:r>
            <a:endParaRPr lang="bn-BD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Fb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apurba.arnob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714699" y="2815960"/>
            <a:ext cx="5090615" cy="3108543"/>
          </a:xfrm>
          <a:prstGeom prst="rect">
            <a:avLst/>
          </a:prstGeom>
          <a:solidFill>
            <a:srgbClr val="FFCCFF"/>
          </a:solidFill>
          <a:ln w="381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ের শিরোনাম :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কাজলা দিদি </a:t>
            </a:r>
          </a:p>
          <a:p>
            <a:pPr algn="ctr">
              <a:defRPr/>
            </a:pP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BD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:বাঁশবাগানের মাথার উপর......কেমন মজা হবে  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 ৪৫ </a:t>
            </a:r>
            <a:r>
              <a:rPr lang="en-US" sz="32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75607" y="1693465"/>
            <a:ext cx="405220" cy="4648200"/>
            <a:chOff x="4383368" y="1447800"/>
            <a:chExt cx="343307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44704" y="1447800"/>
              <a:ext cx="0" cy="4648200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4383368" y="1785584"/>
              <a:ext cx="0" cy="397722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724401" y="1785584"/>
              <a:ext cx="2274" cy="397377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965510" y="391236"/>
            <a:ext cx="1883391" cy="784830"/>
          </a:xfrm>
          <a:prstGeom prst="rect">
            <a:avLst/>
          </a:prstGeom>
          <a:solidFill>
            <a:srgbClr val="FF66FF"/>
          </a:solidFill>
          <a:ln w="2857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5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5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09" y="666207"/>
            <a:ext cx="7583529" cy="421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82009" y="5538907"/>
            <a:ext cx="8068234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ডাকি,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-তুমি কেন চুপটি করে থা</a:t>
            </a:r>
            <a:r>
              <a:rPr lang="bn-BD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4800" dirty="0" smtClean="0">
                <a:ln>
                  <a:solidFill>
                    <a:srgbClr val="FF0000"/>
                  </a:solidFill>
                </a:ln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n>
                <a:solidFill>
                  <a:srgbClr val="FF0000"/>
                </a:solidFill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09" y="666207"/>
            <a:ext cx="7583529" cy="421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04086" y="5115826"/>
            <a:ext cx="921919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মা, দিদি কোথায় গেছে, আসবে আবার কবে?</a:t>
            </a:r>
            <a:endParaRPr lang="bn-IN" sz="4800" i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4086" y="5115826"/>
            <a:ext cx="8130752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 যে আমার নতুন ঘরে পুতুল বিয়ে </a:t>
            </a:r>
            <a:r>
              <a:rPr lang="bn-BD" sz="48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bn-IN" sz="4800" i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03" y="1146412"/>
            <a:ext cx="5911362" cy="3234519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0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5363" y="4434814"/>
            <a:ext cx="68727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দিদির মতো ফাঁকি দিয়ে আমিও যদি লুকোই গিয়ে-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r="27260"/>
          <a:stretch/>
        </p:blipFill>
        <p:spPr>
          <a:xfrm>
            <a:off x="4148919" y="464024"/>
            <a:ext cx="3424189" cy="3624682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6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33" y="980944"/>
            <a:ext cx="6378375" cy="3495522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65323" y="5164921"/>
            <a:ext cx="51474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 একলা ঘরে কেমন করে রবে?</a:t>
            </a:r>
          </a:p>
        </p:txBody>
      </p:sp>
    </p:spTree>
    <p:extLst>
      <p:ext uri="{BB962C8B-B14F-4D97-AF65-F5344CB8AC3E}">
        <p14:creationId xmlns:p14="http://schemas.microsoft.com/office/powerpoint/2010/main" val="10843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994" y="5151274"/>
            <a:ext cx="81340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আমিও </a:t>
            </a:r>
            <a:r>
              <a:rPr lang="bn-BD" sz="48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8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দিদিও </a:t>
            </a:r>
            <a:r>
              <a:rPr lang="bn-BD" sz="48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 কেমন মজা হবে</a:t>
            </a:r>
            <a:r>
              <a:rPr lang="bn-BD" sz="4800" b="1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7" y="395785"/>
            <a:ext cx="3674549" cy="4377832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3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380241" y="2640682"/>
            <a:ext cx="4321625" cy="49402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চাঁদ উঠেছে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90392" y="3225203"/>
            <a:ext cx="4324307" cy="525803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ঘুম আসেনা?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90393" y="3834701"/>
            <a:ext cx="4314124" cy="513296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শোলক বলতেন?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12125" y="4440847"/>
            <a:ext cx="4298068" cy="544072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কবে পুতুলের বিয়ে হবে?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03205" y="5056647"/>
            <a:ext cx="4300568" cy="531185"/>
          </a:xfrm>
          <a:prstGeom prst="roundRect">
            <a:avLst/>
          </a:prstGeom>
          <a:solidFill>
            <a:srgbClr val="1BB58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দিদি কোথায় গেছে?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Up Ribbon 17"/>
          <p:cNvSpPr/>
          <p:nvPr/>
        </p:nvSpPr>
        <p:spPr>
          <a:xfrm>
            <a:off x="3821374" y="377782"/>
            <a:ext cx="3873276" cy="1328188"/>
          </a:xfrm>
          <a:prstGeom prst="ribbon2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19665" y="2665075"/>
            <a:ext cx="3115167" cy="52746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বাগানে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33313" y="3286569"/>
            <a:ext cx="3115167" cy="491732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গন্ধে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33313" y="3859266"/>
            <a:ext cx="3115167" cy="494267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33313" y="4451005"/>
            <a:ext cx="3115167" cy="518969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33313" y="5059624"/>
            <a:ext cx="3115167" cy="534419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 গেছে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1940" y="372638"/>
            <a:ext cx="4640239" cy="1456163"/>
          </a:xfr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কাজ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327545" y="5452281"/>
            <a:ext cx="1158695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ক্লাসে নির্ধারিত পাঠটি বাড়ি থেকে </a:t>
            </a:r>
            <a:r>
              <a:rPr lang="bn-BD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 চর্চা করে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3" y="2097843"/>
            <a:ext cx="4208628" cy="30813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14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4710" y="172240"/>
            <a:ext cx="7042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ln>
                <a:solidFill>
                  <a:srgbClr val="FFFF00"/>
                </a:solidFill>
              </a:ln>
              <a:solidFill>
                <a:srgbClr val="FF33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b="7225"/>
          <a:stretch/>
        </p:blipFill>
        <p:spPr>
          <a:xfrm>
            <a:off x="1721961" y="1862326"/>
            <a:ext cx="8322791" cy="4550795"/>
          </a:xfrm>
          <a:prstGeom prst="rect">
            <a:avLst/>
          </a:prstGeom>
          <a:ln w="762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6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3958" y="2129050"/>
            <a:ext cx="9389659" cy="4326340"/>
          </a:xfrm>
          <a:prstGeom prst="roundRect">
            <a:avLst/>
          </a:prstGeom>
          <a:solidFill>
            <a:srgbClr val="B8F828"/>
          </a:solidFill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bn-BD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শোনা- ২.১.৩ কবিতা শুনে মূল বিষয় বুঝতে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বলা- ১.৩.২ শুদ্ধ উচ্চারণে প্রশ্ন করতে ও উত্তর দিতে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পড়া- ২.১.২ ছন্দ ঠিক রেখে প্রমিত উচ্চারণে ও স্বাভাবিক গতিতে কবিতা পড়তে পারবে।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লেখা- ২.৩.২ পঠিত কবিতার বিষয়ে প্রশ্নের উত্তর শুদ্ধভাবে লিখতে পারবে।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657600" y="272955"/>
            <a:ext cx="4449171" cy="1405720"/>
          </a:xfrm>
          <a:prstGeom prst="cloud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344003" y="416258"/>
            <a:ext cx="6813645" cy="707886"/>
          </a:xfrm>
          <a:prstGeom prst="rect">
            <a:avLst/>
          </a:prstGeom>
          <a:solidFill>
            <a:srgbClr val="D0F8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বলতো এটি কিসের ছবি?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1" t="7137" r="18453" b="31215"/>
          <a:stretch/>
        </p:blipFill>
        <p:spPr>
          <a:xfrm>
            <a:off x="3261814" y="1487606"/>
            <a:ext cx="5377218" cy="4094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 rot="10800000" flipH="1" flipV="1">
            <a:off x="1364776" y="5768455"/>
            <a:ext cx="9894626" cy="707886"/>
          </a:xfrm>
          <a:prstGeom prst="rect">
            <a:avLst/>
          </a:prstGeom>
          <a:solidFill>
            <a:srgbClr val="D0F8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মনে হচ্ছে দুজন মেয়ের ছবি। একজন ছোট, অন্যজন বড়।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466833" y="279780"/>
            <a:ext cx="6813645" cy="707886"/>
          </a:xfrm>
          <a:prstGeom prst="rect">
            <a:avLst/>
          </a:prstGeom>
          <a:solidFill>
            <a:srgbClr val="D0F8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বড় বোনকে আমরা কি বলে ডাকি?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1" t="7137" r="18453" b="31215"/>
          <a:stretch/>
        </p:blipFill>
        <p:spPr>
          <a:xfrm>
            <a:off x="3848669" y="1325112"/>
            <a:ext cx="3425588" cy="3050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Oval 3"/>
          <p:cNvSpPr/>
          <p:nvPr/>
        </p:nvSpPr>
        <p:spPr>
          <a:xfrm>
            <a:off x="1787858" y="2279178"/>
            <a:ext cx="1569492" cy="85980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আপা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63321" y="4585650"/>
            <a:ext cx="1569492" cy="85980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88407" y="2238235"/>
            <a:ext cx="1569492" cy="859807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বুবু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3247030" y="5823046"/>
            <a:ext cx="5296469" cy="707886"/>
          </a:xfrm>
          <a:prstGeom prst="rect">
            <a:avLst/>
          </a:prstGeom>
          <a:solidFill>
            <a:srgbClr val="D0F85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কার কার দিদি আছে?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483700" y="2441196"/>
            <a:ext cx="4476120" cy="63051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কাজলা দিদি 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2"/>
          <p:cNvSpPr txBox="1"/>
          <p:nvPr/>
        </p:nvSpPr>
        <p:spPr>
          <a:xfrm>
            <a:off x="2761047" y="3742688"/>
            <a:ext cx="6096350" cy="138499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solidFill>
                  <a:srgbClr val="5C06B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আজ আমরা কবিতার </a:t>
            </a:r>
          </a:p>
          <a:p>
            <a:pPr algn="ctr"/>
            <a:r>
              <a:rPr lang="bn-BD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বাঁশবাগানের মাথার উপর থেকে...কেমন মজা হবে।)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অংশটুকু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পড়ব এবং আবৃত্তি করা শিখব।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3061606" y="474724"/>
            <a:ext cx="5222631" cy="1479916"/>
          </a:xfrm>
          <a:prstGeom prst="star10">
            <a:avLst>
              <a:gd name="adj" fmla="val 29253"/>
              <a:gd name="hf" fmla="val 105146"/>
            </a:avLst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Snip Diagonal Corner Rectangle 4"/>
          <p:cNvSpPr/>
          <p:nvPr/>
        </p:nvSpPr>
        <p:spPr>
          <a:xfrm>
            <a:off x="4499308" y="897909"/>
            <a:ext cx="2374517" cy="613011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BBF0FD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আজকের পাঠ- 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42685" y="4418100"/>
            <a:ext cx="193021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p3d extrusionH="57150">
              <a:bevelT w="38100" h="38100"/>
            </a:sp3d>
          </a:bodyPr>
          <a:lstStyle/>
          <a:p>
            <a:pPr algn="just"/>
            <a:r>
              <a:rPr lang="bn-BD" sz="5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যতীন্দ্রমোহন বাগচী </a:t>
            </a:r>
            <a:endParaRPr lang="en-US" sz="5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0" t="-5050" r="3530" b="17383"/>
          <a:stretch/>
        </p:blipFill>
        <p:spPr>
          <a:xfrm>
            <a:off x="5032371" y="2497540"/>
            <a:ext cx="1546389" cy="1583141"/>
          </a:xfrm>
          <a:prstGeom prst="ellipse">
            <a:avLst/>
          </a:prstGeom>
          <a:ln w="63500" cap="rnd">
            <a:solidFill>
              <a:srgbClr val="FF99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Down Arrow Callout 16"/>
          <p:cNvSpPr/>
          <p:nvPr/>
        </p:nvSpPr>
        <p:spPr>
          <a:xfrm>
            <a:off x="4933046" y="258170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0" y="671945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47761" y="516168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 rot="3605903">
            <a:off x="6758415" y="2104092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4636" y="1029939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১৮৭৮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সালের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২৭শে নভেম্বর ভারতের নদীয়া জেলায়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0" y="4613681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78826" y="4546668"/>
            <a:ext cx="1996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অন্য পরিচয়-</a:t>
            </a:r>
            <a:endParaRPr lang="en-US" sz="3600" b="1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Up Arrow 24"/>
          <p:cNvSpPr/>
          <p:nvPr/>
        </p:nvSpPr>
        <p:spPr>
          <a:xfrm rot="7702454">
            <a:off x="6776239" y="4020118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54636" y="518160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তিনি মানসী ও পূর্বাচল পত্রিকা সম্পাদনা করেন ।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09800" y="637298"/>
            <a:ext cx="2244436" cy="159296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7926808">
            <a:off x="4378653" y="2014037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96153" y="1271046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১৯৪৮ সালের ১লা ফেব্রুয়ারি  </a:t>
            </a:r>
            <a:endParaRPr lang="en-US" sz="24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23654" y="4622557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35930" y="4637904"/>
            <a:ext cx="2329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>
                  <a:solidFill>
                    <a:srgbClr val="006C31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বৈশিষ্ট্য-</a:t>
            </a:r>
            <a:endParaRPr lang="en-US" sz="3200" dirty="0">
              <a:ln w="11430">
                <a:solidFill>
                  <a:srgbClr val="006C31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Up Arrow 38"/>
          <p:cNvSpPr/>
          <p:nvPr/>
        </p:nvSpPr>
        <p:spPr>
          <a:xfrm rot="13310444">
            <a:off x="4294317" y="4009220"/>
            <a:ext cx="747099" cy="69632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227118" y="5082706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পল্লিপ্রীতি তার কবিতার অন্যতম বৈশিষ্ট্য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54636" y="2570153"/>
            <a:ext cx="2244436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074051" y="2452255"/>
            <a:ext cx="1443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কাব্যগ্রন্থ-</a:t>
            </a:r>
            <a:endParaRPr lang="en-US" sz="3600" b="1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06558" y="3065556"/>
            <a:ext cx="22444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লেখা, কেয়া, বন্ধুর দান ইত্যাদি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90494" y="606240"/>
            <a:ext cx="1083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4400" b="1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163169" y="2500552"/>
            <a:ext cx="2244436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44186" y="2570017"/>
            <a:ext cx="20697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কাজলা দিদি-</a:t>
            </a:r>
            <a:endParaRPr lang="en-US" sz="3600" b="1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43215" y="320495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কাব্যমালঞ্চ কাব্যগ্রন্থ থেকে নেয়া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9" grpId="0" animBg="1"/>
      <p:bldP spid="30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/>
      <p:bldP spid="36" grpId="0"/>
      <p:bldP spid="45" grpId="0" animBg="1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3171" y="407413"/>
            <a:ext cx="25527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8187" y="5659271"/>
            <a:ext cx="798518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যতীন্দ্রমোহন</a:t>
            </a:r>
            <a:r>
              <a:rPr lang="en-US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বাগচী</a:t>
            </a:r>
            <a:r>
              <a:rPr lang="en-US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16" y="1562468"/>
            <a:ext cx="5553260" cy="3762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8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9883" y="486771"/>
            <a:ext cx="2133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03" y="1634934"/>
            <a:ext cx="8591739" cy="4840416"/>
          </a:xfrm>
          <a:prstGeom prst="rect">
            <a:avLst/>
          </a:prstGeom>
          <a:ln w="38100" cap="sq">
            <a:solidFill>
              <a:srgbClr val="006C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6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695</Words>
  <Application>Microsoft Office PowerPoint</Application>
  <PresentationFormat>Widescreen</PresentationFormat>
  <Paragraphs>117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Khona</dc:creator>
  <cp:lastModifiedBy>Khona</cp:lastModifiedBy>
  <cp:revision>47</cp:revision>
  <dcterms:created xsi:type="dcterms:W3CDTF">2019-08-10T12:10:04Z</dcterms:created>
  <dcterms:modified xsi:type="dcterms:W3CDTF">2020-02-10T12:07:19Z</dcterms:modified>
</cp:coreProperties>
</file>