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3239">
            <a:off x="1533709" y="-147041"/>
            <a:ext cx="6021496" cy="7161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257800" y="5257800"/>
            <a:ext cx="3886200" cy="144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smtClean="0"/>
              <a:t>welcome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khgytui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2590800" cy="1852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bmjgfd12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371600"/>
            <a:ext cx="1600200" cy="1757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3.jpg"/>
          <p:cNvPicPr>
            <a:picLocks noChangeAspect="1"/>
          </p:cNvPicPr>
          <p:nvPr/>
        </p:nvPicPr>
        <p:blipFill>
          <a:blip r:embed="rId4" cstate="print"/>
          <a:srcRect t="49586" r="54545"/>
          <a:stretch>
            <a:fillRect/>
          </a:stretch>
        </p:blipFill>
        <p:spPr>
          <a:xfrm>
            <a:off x="3962400" y="1371600"/>
            <a:ext cx="1752600" cy="1943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G:\new pic\7N8B7CACKLTZ1CAX7YEV3CAYUT78XCAWNSENWCAPA0856CACZK22SCA2SL9QLCAN4N2B8CA55UBD8CAWGNP7YCAIZROLVCAYR8K36CARQC2QBCA9AADDQCALP8JOECAQCJUX6CAO3RQF7CA067C7DCA8Z77F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419600"/>
            <a:ext cx="1657350" cy="1657350"/>
          </a:xfrm>
          <a:prstGeom prst="rect">
            <a:avLst/>
          </a:prstGeom>
          <a:noFill/>
        </p:spPr>
      </p:pic>
      <p:pic>
        <p:nvPicPr>
          <p:cNvPr id="2055" name="Picture 7" descr="G:\new pic\297HJCAS7B7D0CASL75ZECA4MVS2KCAJFWMX5CA8O21FOCAUVL24CCAWSGLAMCA0UZ777CA03M5IOCAZPXU4RCAMG337TCAS27EFZCARMP17WCA52Z1PFCA8LQWXGCAFE8ZHYCA5KPFVACA3BN2Z0CAKRL2Q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419600"/>
            <a:ext cx="2036748" cy="1524000"/>
          </a:xfrm>
          <a:prstGeom prst="rect">
            <a:avLst/>
          </a:prstGeom>
          <a:noFill/>
        </p:spPr>
      </p:pic>
      <p:pic>
        <p:nvPicPr>
          <p:cNvPr id="2056" name="Picture 8" descr="G:\new pic\W6MORCA8C9SZACA0YLG8WCASZ95DWCAKLN84OCAVEHBQSCAT39DY5CA62IVHVCACQZ056CACC12TACA01N2GKCASVJJISCAMGWMO4CA0BIW1PCAWJ5SDYCAMPFT02CAMJK2EYCA95XTOOCATIRL74CAUCP0V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419600"/>
            <a:ext cx="2286000" cy="1524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09800" y="457200"/>
            <a:ext cx="457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Food from plants and trees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95400" y="3581400"/>
            <a:ext cx="12954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mango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3429000"/>
            <a:ext cx="11430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banana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3429000"/>
            <a:ext cx="1371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carrot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143000" y="6324600"/>
            <a:ext cx="838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rice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962400" y="6172200"/>
            <a:ext cx="10668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ruti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6324600"/>
            <a:ext cx="990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bread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85800"/>
            <a:ext cx="5105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Food from animals</a:t>
            </a:r>
            <a:endParaRPr lang="en-US" sz="3200" dirty="0"/>
          </a:p>
        </p:txBody>
      </p:sp>
      <p:pic>
        <p:nvPicPr>
          <p:cNvPr id="3074" name="Picture 2" descr="C:\Users\MY\Desktop\m hak\picture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2225754" cy="1481138"/>
          </a:xfrm>
          <a:prstGeom prst="rect">
            <a:avLst/>
          </a:prstGeom>
          <a:noFill/>
        </p:spPr>
      </p:pic>
      <p:pic>
        <p:nvPicPr>
          <p:cNvPr id="3075" name="Picture 3" descr="C:\Users\MY\Desktop\m hak\picture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828800"/>
            <a:ext cx="2286000" cy="1712293"/>
          </a:xfrm>
          <a:prstGeom prst="rect">
            <a:avLst/>
          </a:prstGeom>
          <a:noFill/>
        </p:spPr>
      </p:pic>
      <p:pic>
        <p:nvPicPr>
          <p:cNvPr id="3076" name="Picture 4" descr="G:\new pic\DPHBICA4QUZF2CAT50AI8CASG4W3JCAVR78FPCA62OQ7NCA6A1M0FCAFA3YJMCAFEJLR4CA1HIXVECAAFTUKVCAW0AGHRCAZ0LFSACAKN5PLQCAKREU5OCAEC05VZCA6H9B7BCA7R97XQCA6UGBZICAVO7NV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648200"/>
            <a:ext cx="1746250" cy="1257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 descr="G:\new pic\NAHMPCABSLBW1CA6J1GTGCAYHN6Z9CA51J1TGCASY9SEJCA4MSW0ICAISMZVJCAMAQCZ3CA0670J2CAB15J5BCAE8Z9KECA2TLE5VCAK8VVL2CA0JE480CAQBHU1ACASK71Y0CAODJZVCCA3YN8POCAUMH2C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648200"/>
            <a:ext cx="161925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G:\new pic\QY5SSCAD2CMHDCARBECERCAR3D98ECAHBN841CATKVUV3CADMQOKLCAO0FC3KCACLBD4ZCALAJOSVCAI93FBICADZ1O4KCA4BHF7ZCAEFMPMICAC7B6I7CANMCFFGCAI6X5E9CA56KU4ACALVA6M8CAQM2EM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905000"/>
            <a:ext cx="1752600" cy="175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3000" y="3810000"/>
            <a:ext cx="1447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meat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3810000"/>
            <a:ext cx="1295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fish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3810000"/>
            <a:ext cx="12192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chicken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6172200"/>
            <a:ext cx="762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egg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6248400"/>
            <a:ext cx="12192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milk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838200"/>
            <a:ext cx="5334000" cy="5794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3581399"/>
          <a:ext cx="8001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Food from plants and trees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Food from animals</a:t>
                      </a:r>
                      <a:endParaRPr lang="en-US" sz="2400" dirty="0"/>
                    </a:p>
                  </a:txBody>
                  <a:tcPr/>
                </a:tc>
              </a:tr>
              <a:tr h="3169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9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9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9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9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600" y="2209800"/>
            <a:ext cx="4343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Make two lists in your </a:t>
            </a:r>
            <a:r>
              <a:rPr lang="en-US" sz="2400" dirty="0" err="1" smtClean="0"/>
              <a:t>khata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609600"/>
            <a:ext cx="28194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Evaluation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2514600"/>
            <a:ext cx="3886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Write five sentence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3581400"/>
            <a:ext cx="3962400" cy="1877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1.Banana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2.Mango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3.Fish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.Milk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5029200"/>
            <a:ext cx="33528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Thanks to all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" y="0"/>
            <a:ext cx="907142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1600200"/>
            <a:ext cx="5943600" cy="21852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Abdullah-Al- Mamun.</a:t>
            </a:r>
          </a:p>
          <a:p>
            <a:pPr algn="ctr"/>
            <a:r>
              <a:rPr lang="en-US" sz="3200" dirty="0" smtClean="0"/>
              <a:t>Assistant teacher</a:t>
            </a:r>
          </a:p>
          <a:p>
            <a:pPr algn="ctr"/>
            <a:r>
              <a:rPr lang="en-US" sz="3200" dirty="0" err="1" smtClean="0"/>
              <a:t>Bangalgaon</a:t>
            </a:r>
            <a:r>
              <a:rPr lang="en-US" sz="3200" dirty="0" smtClean="0"/>
              <a:t> govt. primary school</a:t>
            </a:r>
          </a:p>
          <a:p>
            <a:pPr algn="ctr"/>
            <a:r>
              <a:rPr lang="en-US" sz="3200" dirty="0" err="1" smtClean="0"/>
              <a:t>Keranigonj</a:t>
            </a:r>
            <a:r>
              <a:rPr lang="en-US" sz="3200" dirty="0" smtClean="0"/>
              <a:t> , Dhaka.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1447800"/>
            <a:ext cx="5105400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Class –Three</a:t>
            </a:r>
            <a:endParaRPr lang="en-US" sz="3600" dirty="0" smtClean="0"/>
          </a:p>
          <a:p>
            <a:pPr algn="ctr"/>
            <a:r>
              <a:rPr lang="en-US" sz="3600" dirty="0" smtClean="0"/>
              <a:t>Subject –English</a:t>
            </a:r>
          </a:p>
          <a:p>
            <a:pPr algn="ctr"/>
            <a:r>
              <a:rPr lang="en-US" sz="3600" dirty="0" smtClean="0"/>
              <a:t>Unit 11:Food and hygiene</a:t>
            </a:r>
          </a:p>
          <a:p>
            <a:pPr algn="ctr"/>
            <a:r>
              <a:rPr lang="en-US" sz="3600" dirty="0" smtClean="0"/>
              <a:t>Lesson 01:Food we need</a:t>
            </a:r>
          </a:p>
          <a:p>
            <a:pPr algn="ctr"/>
            <a:r>
              <a:rPr lang="en-US" sz="3600" dirty="0" smtClean="0"/>
              <a:t>Page:75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0" y="3421559"/>
            <a:ext cx="45720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Food we need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6858000" cy="8842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Learning outcomes: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Students will be able – </a:t>
            </a:r>
          </a:p>
          <a:p>
            <a:pPr>
              <a:buNone/>
            </a:pPr>
            <a:r>
              <a:rPr lang="en-US" sz="3600" dirty="0" smtClean="0"/>
              <a:t>1.To say the lesson matter .</a:t>
            </a:r>
          </a:p>
          <a:p>
            <a:pPr>
              <a:buNone/>
            </a:pPr>
            <a:r>
              <a:rPr lang="en-US" sz="3600" dirty="0" smtClean="0"/>
              <a:t>2.To read the word with correct pronunciation.</a:t>
            </a:r>
          </a:p>
          <a:p>
            <a:pPr>
              <a:buNone/>
            </a:pPr>
            <a:r>
              <a:rPr lang="en-US" sz="3600" dirty="0" smtClean="0"/>
              <a:t>3.To make sentence by the new words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2400"/>
            <a:ext cx="2133600" cy="2481046"/>
          </a:xfrm>
          <a:prstGeom prst="rect">
            <a:avLst/>
          </a:prstGeom>
        </p:spPr>
      </p:pic>
      <p:pic>
        <p:nvPicPr>
          <p:cNvPr id="3" name="Picture 2" descr="2.jpg"/>
          <p:cNvPicPr>
            <a:picLocks noChangeAspect="1"/>
          </p:cNvPicPr>
          <p:nvPr/>
        </p:nvPicPr>
        <p:blipFill>
          <a:blip r:embed="rId3" cstate="print"/>
          <a:srcRect l="10510" t="10114" r="3270" b="5609"/>
          <a:stretch>
            <a:fillRect/>
          </a:stretch>
        </p:blipFill>
        <p:spPr>
          <a:xfrm>
            <a:off x="762000" y="3810000"/>
            <a:ext cx="3200401" cy="2209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657600"/>
            <a:ext cx="2286000" cy="2465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2895600"/>
            <a:ext cx="1676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Banana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6248400"/>
            <a:ext cx="1524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Carrot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6172200"/>
            <a:ext cx="18288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Mango</a:t>
            </a:r>
            <a:endParaRPr lang="en-US" sz="2400" dirty="0"/>
          </a:p>
        </p:txBody>
      </p:sp>
      <p:pic>
        <p:nvPicPr>
          <p:cNvPr id="8" name="Picture 7" descr="19.jpg"/>
          <p:cNvPicPr>
            <a:picLocks noChangeAspect="1"/>
          </p:cNvPicPr>
          <p:nvPr/>
        </p:nvPicPr>
        <p:blipFill>
          <a:blip r:embed="rId5" cstate="print"/>
          <a:srcRect b="30130"/>
          <a:stretch>
            <a:fillRect/>
          </a:stretch>
        </p:blipFill>
        <p:spPr>
          <a:xfrm>
            <a:off x="5791201" y="307980"/>
            <a:ext cx="2128262" cy="22885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3600" y="2819400"/>
            <a:ext cx="18288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papaya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1524"/>
            <a:ext cx="2819400" cy="2111828"/>
          </a:xfrm>
          <a:prstGeom prst="rect">
            <a:avLst/>
          </a:prstGeom>
        </p:spPr>
      </p:pic>
      <p:pic>
        <p:nvPicPr>
          <p:cNvPr id="35" name="Picture 34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3562" y="228600"/>
            <a:ext cx="3091721" cy="20574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09600" y="2590800"/>
            <a:ext cx="2057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fish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038600" y="2590800"/>
            <a:ext cx="1524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meat</a:t>
            </a:r>
            <a:endParaRPr lang="en-US" sz="2400" dirty="0"/>
          </a:p>
        </p:txBody>
      </p:sp>
      <p:pic>
        <p:nvPicPr>
          <p:cNvPr id="38" name="Picture 5" descr="G:\new pic\NAHMPCABSLBW1CA6J1GTGCAYHN6Z9CA51J1TGCASY9SEJCA4MSW0ICAISMZVJCAMAQCZ3CA0670J2CAB15J5BCAE8Z9KECA2TLE5VCAK8VVL2CA0JE480CAQBHU1ACASK71Y0CAODJZVCCA3YN8POCAUMH2C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29000"/>
            <a:ext cx="26670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4" descr="G:\new pic\DPHBICA4QUZF2CAT50AI8CASG4W3JCAVR78FPCA62OQ7NCA6A1M0FCAFA3YJMCAFEJLR4CA1HIXVECAAFTUKVCAW0AGHRCAZ0LFSACAKN5PLQCAKREU5OCAEC05VZCA6H9B7BCA7R97XQCA6UGBZICAVO7NV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581400"/>
            <a:ext cx="2696633" cy="1941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38200" y="5943600"/>
            <a:ext cx="16002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egg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5867400"/>
            <a:ext cx="1600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milk</a:t>
            </a:r>
            <a:endParaRPr lang="en-US" sz="2400" dirty="0"/>
          </a:p>
        </p:txBody>
      </p:sp>
      <p:pic>
        <p:nvPicPr>
          <p:cNvPr id="10" name="Picture 6" descr="G:\new pic\QY5SSCAD2CMHDCARBECERCAR3D98ECAHBN841CATKVUV3CADMQOKLCAO0FC3KCACLBD4ZCALAJOSVCAI93FBICADZ1O4KCA4BHF7ZCAEFMPMICAC7B6I7CANMCFFGCAI6X5E9CA56KU4ACALVA6M8CAQM2EM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905000"/>
            <a:ext cx="2286000" cy="2286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010400" y="4572000"/>
            <a:ext cx="1524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chicken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0"/>
            <a:ext cx="3505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Word meaning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895600"/>
            <a:ext cx="8077200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Bread –food made of flour, water mixed together and baked</a:t>
            </a:r>
          </a:p>
          <a:p>
            <a:r>
              <a:rPr lang="en-US" sz="2800" dirty="0" smtClean="0"/>
              <a:t>Chicken –a domestic </a:t>
            </a:r>
            <a:r>
              <a:rPr lang="en-US" sz="2800" dirty="0" err="1" smtClean="0"/>
              <a:t>fowlkept</a:t>
            </a:r>
            <a:r>
              <a:rPr lang="en-US" sz="2800" dirty="0" smtClean="0"/>
              <a:t> for its eggs or meat .</a:t>
            </a:r>
          </a:p>
          <a:p>
            <a:r>
              <a:rPr lang="en-US" sz="2800" dirty="0" smtClean="0"/>
              <a:t>Meat –the flesh of an animal as food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924800" cy="11128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Make sentence</a:t>
            </a:r>
            <a:endParaRPr lang="en-US" dirty="0"/>
          </a:p>
        </p:txBody>
      </p:sp>
      <p:pic>
        <p:nvPicPr>
          <p:cNvPr id="4" name="Content Placeholder 3" descr="fruits &amp; vegetables_101_54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009" t="11787" r="36110" b="41073"/>
          <a:stretch>
            <a:fillRect/>
          </a:stretch>
        </p:blipFill>
        <p:spPr>
          <a:xfrm>
            <a:off x="381000" y="3200400"/>
            <a:ext cx="1295400" cy="1209040"/>
          </a:xfrm>
        </p:spPr>
      </p:pic>
      <p:sp>
        <p:nvSpPr>
          <p:cNvPr id="5" name="Minus 4"/>
          <p:cNvSpPr/>
          <p:nvPr/>
        </p:nvSpPr>
        <p:spPr>
          <a:xfrm>
            <a:off x="2057400" y="2057400"/>
            <a:ext cx="5334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1828800"/>
            <a:ext cx="152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banana</a:t>
            </a:r>
            <a:endParaRPr lang="en-US" sz="3200" dirty="0"/>
          </a:p>
        </p:txBody>
      </p:sp>
      <p:sp>
        <p:nvSpPr>
          <p:cNvPr id="7" name="Minus 6"/>
          <p:cNvSpPr/>
          <p:nvPr/>
        </p:nvSpPr>
        <p:spPr>
          <a:xfrm>
            <a:off x="4419600" y="2057400"/>
            <a:ext cx="4572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6800" y="1828800"/>
            <a:ext cx="2362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 like banana </a:t>
            </a:r>
            <a:endParaRPr lang="en-US" sz="3200" dirty="0"/>
          </a:p>
        </p:txBody>
      </p:sp>
      <p:pic>
        <p:nvPicPr>
          <p:cNvPr id="9" name="Picture 8" descr="bmjgfd12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524000"/>
            <a:ext cx="1142999" cy="1255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0" name="Minus 9"/>
          <p:cNvSpPr/>
          <p:nvPr/>
        </p:nvSpPr>
        <p:spPr>
          <a:xfrm>
            <a:off x="2209800" y="3733800"/>
            <a:ext cx="4572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95600" y="3429000"/>
            <a:ext cx="1371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mango</a:t>
            </a:r>
            <a:endParaRPr lang="en-US" sz="3200" dirty="0"/>
          </a:p>
        </p:txBody>
      </p:sp>
      <p:sp>
        <p:nvSpPr>
          <p:cNvPr id="12" name="Minus 11"/>
          <p:cNvSpPr/>
          <p:nvPr/>
        </p:nvSpPr>
        <p:spPr>
          <a:xfrm>
            <a:off x="4419600" y="3581400"/>
            <a:ext cx="457200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81600" y="3429000"/>
            <a:ext cx="2362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 eat mango</a:t>
            </a:r>
            <a:endParaRPr lang="en-US" sz="2800" dirty="0"/>
          </a:p>
        </p:txBody>
      </p:sp>
      <p:pic>
        <p:nvPicPr>
          <p:cNvPr id="14" name="Picture 13" descr="Hil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105400"/>
            <a:ext cx="1703010" cy="838200"/>
          </a:xfrm>
          <a:prstGeom prst="rect">
            <a:avLst/>
          </a:prstGeom>
        </p:spPr>
      </p:pic>
      <p:sp>
        <p:nvSpPr>
          <p:cNvPr id="15" name="Minus 14"/>
          <p:cNvSpPr/>
          <p:nvPr/>
        </p:nvSpPr>
        <p:spPr>
          <a:xfrm flipV="1">
            <a:off x="2362200" y="5410200"/>
            <a:ext cx="4572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95600" y="5181600"/>
            <a:ext cx="1447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fish</a:t>
            </a:r>
            <a:endParaRPr lang="en-US" sz="3200" dirty="0"/>
          </a:p>
        </p:txBody>
      </p:sp>
      <p:sp>
        <p:nvSpPr>
          <p:cNvPr id="18" name="Minus 17"/>
          <p:cNvSpPr/>
          <p:nvPr/>
        </p:nvSpPr>
        <p:spPr>
          <a:xfrm flipV="1">
            <a:off x="4419600" y="5334000"/>
            <a:ext cx="457200" cy="15240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53000" y="5181600"/>
            <a:ext cx="4191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There are many fish in the pond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172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welcome</vt:lpstr>
      <vt:lpstr>PowerPoint Presentation</vt:lpstr>
      <vt:lpstr>PowerPoint Presentation</vt:lpstr>
      <vt:lpstr>PowerPoint Presentation</vt:lpstr>
      <vt:lpstr>Learning outcomes:</vt:lpstr>
      <vt:lpstr>PowerPoint Presentation</vt:lpstr>
      <vt:lpstr>PowerPoint Presentation</vt:lpstr>
      <vt:lpstr>PowerPoint Presentation</vt:lpstr>
      <vt:lpstr>Make sentence</vt:lpstr>
      <vt:lpstr>PowerPoint Presentation</vt:lpstr>
      <vt:lpstr>PowerPoint Presentation</vt:lpstr>
      <vt:lpstr>Group work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MY</dc:creator>
  <cp:lastModifiedBy>Abdullah Al Mamun Mamun</cp:lastModifiedBy>
  <cp:revision>81</cp:revision>
  <dcterms:created xsi:type="dcterms:W3CDTF">2006-08-16T00:00:00Z</dcterms:created>
  <dcterms:modified xsi:type="dcterms:W3CDTF">2020-02-10T14:00:29Z</dcterms:modified>
</cp:coreProperties>
</file>