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1DEB5-3F13-4BB6-9842-94DBCAB7CAD7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50AB9-6D74-4BB9-B079-C8BC94673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130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1DEB5-3F13-4BB6-9842-94DBCAB7CAD7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50AB9-6D74-4BB9-B079-C8BC94673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457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1DEB5-3F13-4BB6-9842-94DBCAB7CAD7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50AB9-6D74-4BB9-B079-C8BC94673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99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1DEB5-3F13-4BB6-9842-94DBCAB7CAD7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50AB9-6D74-4BB9-B079-C8BC94673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18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1DEB5-3F13-4BB6-9842-94DBCAB7CAD7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50AB9-6D74-4BB9-B079-C8BC94673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328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1DEB5-3F13-4BB6-9842-94DBCAB7CAD7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50AB9-6D74-4BB9-B079-C8BC94673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47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1DEB5-3F13-4BB6-9842-94DBCAB7CAD7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50AB9-6D74-4BB9-B079-C8BC94673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853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1DEB5-3F13-4BB6-9842-94DBCAB7CAD7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50AB9-6D74-4BB9-B079-C8BC94673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8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1DEB5-3F13-4BB6-9842-94DBCAB7CAD7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50AB9-6D74-4BB9-B079-C8BC94673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532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1DEB5-3F13-4BB6-9842-94DBCAB7CAD7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50AB9-6D74-4BB9-B079-C8BC94673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81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1DEB5-3F13-4BB6-9842-94DBCAB7CAD7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50AB9-6D74-4BB9-B079-C8BC94673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76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1DEB5-3F13-4BB6-9842-94DBCAB7CAD7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50AB9-6D74-4BB9-B079-C8BC94673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17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31" y="0"/>
            <a:ext cx="12192000" cy="6858000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943" y="2292823"/>
            <a:ext cx="6750205" cy="43669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19624" y="500080"/>
            <a:ext cx="5145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স্বাগত।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12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780429" y="109183"/>
            <a:ext cx="7287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পদার্থের বৈশিষ্ট্যগুলো কি কি?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04" y="1061088"/>
            <a:ext cx="1457856" cy="1371515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2657031" y="1336192"/>
            <a:ext cx="873456" cy="573205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01928" y="1337481"/>
            <a:ext cx="7001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পদার্থের আকার, আকৃতি ও আয়তন আছে।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938" y="2762791"/>
            <a:ext cx="1835180" cy="1332417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2682842" y="3245589"/>
            <a:ext cx="873456" cy="573205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01928" y="3248167"/>
            <a:ext cx="616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এদের ওজন আছে ও জায়গা দখল করে।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10404" y="4565162"/>
            <a:ext cx="2750731" cy="1373326"/>
            <a:chOff x="210404" y="4565162"/>
            <a:chExt cx="2750731" cy="137332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0033" y="4565162"/>
              <a:ext cx="1831102" cy="137332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04" y="4697421"/>
              <a:ext cx="1319196" cy="1241067"/>
            </a:xfrm>
            <a:prstGeom prst="rect">
              <a:avLst/>
            </a:prstGeom>
          </p:spPr>
        </p:pic>
      </p:grpSp>
      <p:sp>
        <p:nvSpPr>
          <p:cNvPr id="13" name="Right Arrow 12"/>
          <p:cNvSpPr/>
          <p:nvPr/>
        </p:nvSpPr>
        <p:spPr>
          <a:xfrm>
            <a:off x="2744685" y="4965222"/>
            <a:ext cx="873456" cy="573205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201928" y="4858603"/>
            <a:ext cx="6484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 ওজনে ভারী ও হালকা হয়।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85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581098" y="13647"/>
            <a:ext cx="3029803" cy="982639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165" y="805218"/>
            <a:ext cx="7219668" cy="33573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5660" y="4503761"/>
            <a:ext cx="11750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 শাপলা ও গোলাপঃ শ্রেণীকক্ষের ভিতরের পাওয়া যায় এমন পদার্থ সমূহের বৈশিষ্ট্য লিখবে।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5660" y="5388492"/>
            <a:ext cx="11750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 জবা ও বেলীঃ   শ্রেণীকক্ষের ভিতরের পাওয়া যায় এমন পদার্থ সমূহের বৈশিষ্ট্য লিখবে।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62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35021" y="150125"/>
            <a:ext cx="5841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বই এর সাথে সংযোগ স্থাপন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774" y="946581"/>
            <a:ext cx="6432792" cy="45360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36024" y="5560826"/>
            <a:ext cx="5868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 নংঃ ১৭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94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43701" y="122830"/>
            <a:ext cx="7942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 খালিঘরে সঠিক শব্দ বসাই।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6161" y="1716205"/>
            <a:ext cx="9894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সকল পদার্থের কিছু সাধারণ ..................... আছে।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6161" y="3167249"/>
            <a:ext cx="10276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পদার্থের ওজন আছে এবং ..............................দখল করে।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3474" y="1573874"/>
            <a:ext cx="1901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endParaRPr lang="en-US" sz="3600" dirty="0">
              <a:solidFill>
                <a:srgbClr val="00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68036" y="2947916"/>
            <a:ext cx="2634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জায়গা</a:t>
            </a:r>
            <a:endParaRPr lang="en-US" sz="3600" dirty="0">
              <a:solidFill>
                <a:srgbClr val="00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41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258102" y="122830"/>
            <a:ext cx="4763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মৌখিক মূল্যায়ন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8985" y="1154275"/>
            <a:ext cx="8052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পদার্থের বৈশিষ্ট্যগুলো কি কি?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0039"/>
            <a:ext cx="5090615" cy="38179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58102" y="1743213"/>
            <a:ext cx="7001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পদার্থের আকার, আকৃতি ও আয়তন আছে।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58102" y="2387929"/>
            <a:ext cx="6448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2.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এদের ওজন আছে ও জায়গা দখল করে।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58102" y="3105834"/>
            <a:ext cx="6484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পদার্থ ওজনে ভারী ও হালকা হয়।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0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490112" y="409433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বাড়ির কাজ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622041" y="1055764"/>
            <a:ext cx="2947917" cy="2483893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52382" y="3998795"/>
            <a:ext cx="7124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চারপাশে কি কি পদার্থ দেখতে পাও?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31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72017" y="2470246"/>
            <a:ext cx="8447965" cy="360300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87922" y="911958"/>
            <a:ext cx="5732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43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735774" y="177422"/>
            <a:ext cx="3671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251" y="3985147"/>
            <a:ext cx="46129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আনজুমান আরা 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সহঃ শিক্ষক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ওয়ারুক সরকারি প্রাথমিক বিদ্যালয়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শাহ্‌রাস্তি, চাঁদপুর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০১৭৭৬০০৫৯৫৮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ইমেল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amanara832@gmail.com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0376" y="823753"/>
            <a:ext cx="3084394" cy="316139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4701655" y="2674962"/>
            <a:ext cx="1869742" cy="131018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902055" y="4039739"/>
            <a:ext cx="418986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তৃতীয়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বিজ্ঞান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 পদার্থ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তারিখঃ০৫/০২/২০২০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99612" y="823753"/>
            <a:ext cx="3084394" cy="316139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2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899547" y="259307"/>
            <a:ext cx="3835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24584" y="1692322"/>
            <a:ext cx="97445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পাঠে শেষে শিক্ষার্থীরা- 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১৬.১.১ পদার্থের তিন অবস্থার বৈশিষ্ট্য বলতে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27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521122" y="259308"/>
            <a:ext cx="6946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একটি ভিডিও দেখি।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8937058"/>
              </p:ext>
            </p:extLst>
          </p:nvPr>
        </p:nvGraphicFramePr>
        <p:xfrm>
          <a:off x="5207355" y="2680817"/>
          <a:ext cx="1777289" cy="1201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Packager Shell Object" showAsIcon="1" r:id="rId3" imgW="680040" imgH="488520" progId="Package">
                  <p:embed/>
                </p:oleObj>
              </mc:Choice>
              <mc:Fallback>
                <p:oleObj name="Packager Shell Object" showAsIcon="1" r:id="rId3" imgW="68004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07355" y="2680817"/>
                        <a:ext cx="1777289" cy="12010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941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67167" y="322882"/>
            <a:ext cx="9444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 ছবিতে আমরা কি কি দেখতে পাচ্ছি?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06" y="1215098"/>
            <a:ext cx="3716740" cy="26985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3108" y="4426706"/>
            <a:ext cx="3589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চেয়ার টেবিল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104" y="1274417"/>
            <a:ext cx="2797791" cy="27977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00214" y="4426707"/>
            <a:ext cx="3589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ঘড়ি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011" y="1323712"/>
            <a:ext cx="2850107" cy="28628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769523" y="4326227"/>
            <a:ext cx="2674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34018" y="517271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চেয়ার টেবিল ঘড়ি বল এসব কিছুই বিভিন্ন ধরনের পদার্থ।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64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944204" y="259308"/>
            <a:ext cx="6741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পাঠঃ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884" y="1164947"/>
            <a:ext cx="8276231" cy="342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4012" y="4853255"/>
            <a:ext cx="7083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পদার্থের বৈশিষ্ট্য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33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40" y="946335"/>
            <a:ext cx="4762500" cy="3181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159" y="946335"/>
            <a:ext cx="3912358" cy="31813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6890" y="150002"/>
            <a:ext cx="7506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ছবিগুলোতে আমরা কি দেখতে পাচ্ছি?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7645" y="4127685"/>
            <a:ext cx="2674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ইট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02723" y="4065888"/>
            <a:ext cx="2674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বেলুন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2417645" y="4704045"/>
            <a:ext cx="632346" cy="780623"/>
          </a:xfrm>
          <a:prstGeom prst="down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8905165" y="4683708"/>
            <a:ext cx="632346" cy="780623"/>
          </a:xfrm>
          <a:prstGeom prst="down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92824" y="5636525"/>
            <a:ext cx="2210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ভারী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02723" y="5514834"/>
            <a:ext cx="2210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পাতলা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89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 animBg="1"/>
      <p:bldP spid="11" grpId="0" animBg="1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06890" y="150002"/>
            <a:ext cx="7506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ছবিগুলোতে আমরা কি দেখতে পাচ্ছি?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64" y="946335"/>
            <a:ext cx="3286764" cy="3025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156" y="797854"/>
            <a:ext cx="3322002" cy="33220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63086" y="3971375"/>
            <a:ext cx="1678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ঘড়ি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41194" y="3971375"/>
            <a:ext cx="1678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2154072" y="4572073"/>
            <a:ext cx="595951" cy="691273"/>
          </a:xfrm>
          <a:prstGeom prst="down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8549798" y="4572073"/>
            <a:ext cx="595951" cy="691273"/>
          </a:xfrm>
          <a:prstGeom prst="down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318989" y="5263346"/>
            <a:ext cx="2266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চারকোণাকার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47043" y="5147424"/>
            <a:ext cx="2266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গোলাকার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69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 animBg="1"/>
      <p:bldP spid="9" grpId="0" animBg="1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06890" y="150002"/>
            <a:ext cx="7506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ছবিগুলোতে আমরা কি দেখতে পাচ্ছি?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43" y="796333"/>
            <a:ext cx="3185464" cy="35573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936" y="946335"/>
            <a:ext cx="2879679" cy="34073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47164" y="4503638"/>
            <a:ext cx="2715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বেশি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99612" y="4503638"/>
            <a:ext cx="2715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42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245</Words>
  <Application>Microsoft Office PowerPoint</Application>
  <PresentationFormat>Widescreen</PresentationFormat>
  <Paragraphs>59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Anjuman Ara</dc:creator>
  <cp:lastModifiedBy>Anjuman Ara</cp:lastModifiedBy>
  <cp:revision>31</cp:revision>
  <dcterms:created xsi:type="dcterms:W3CDTF">2020-02-01T07:38:39Z</dcterms:created>
  <dcterms:modified xsi:type="dcterms:W3CDTF">2020-02-10T04:07:26Z</dcterms:modified>
</cp:coreProperties>
</file>