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5"/>
  </p:notesMasterIdLst>
  <p:sldIdLst>
    <p:sldId id="337" r:id="rId2"/>
    <p:sldId id="339" r:id="rId3"/>
    <p:sldId id="334" r:id="rId4"/>
    <p:sldId id="260" r:id="rId5"/>
    <p:sldId id="262" r:id="rId6"/>
    <p:sldId id="306" r:id="rId7"/>
    <p:sldId id="318" r:id="rId8"/>
    <p:sldId id="319" r:id="rId9"/>
    <p:sldId id="326" r:id="rId10"/>
    <p:sldId id="267" r:id="rId11"/>
    <p:sldId id="340" r:id="rId12"/>
    <p:sldId id="274" r:id="rId13"/>
    <p:sldId id="3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51B0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534" autoAdjust="0"/>
  </p:normalViewPr>
  <p:slideViewPr>
    <p:cSldViewPr>
      <p:cViewPr varScale="1">
        <p:scale>
          <a:sx n="74" d="100"/>
          <a:sy n="74" d="100"/>
        </p:scale>
        <p:origin x="120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D2595-E374-4FFA-9587-BBA40AFCF84C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68249-8DDD-4233-A1ED-329DDE3C0D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68249-8DDD-4233-A1ED-329DDE3C0D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48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24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6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1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7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9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22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10-Jan-2020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93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228600"/>
            <a:ext cx="9930986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b="1" dirty="0" err="1" smtClean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US" sz="23900" b="1" dirty="0" smtClean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23900" b="1" dirty="0" err="1" smtClean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r>
              <a:rPr lang="en-US" sz="23900" b="1" dirty="0" smtClean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endParaRPr lang="en-US" sz="23900" b="1" dirty="0">
              <a:solidFill>
                <a:srgbClr val="FFFF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5943600" cy="1493838"/>
          </a:xfrm>
        </p:spPr>
        <p:txBody>
          <a:bodyPr>
            <a:noAutofit/>
          </a:bodyPr>
          <a:lstStyle/>
          <a:p>
            <a:pPr algn="ctr"/>
            <a:r>
              <a:rPr lang="bn-BD" sz="16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6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153400" cy="281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আখিরাতের সংজ্ঞা দাও ।</a:t>
            </a:r>
          </a:p>
          <a:p>
            <a:pPr>
              <a:buNone/>
            </a:pP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গুরুত্ব ব্যাখ্যা কর।  </a:t>
            </a:r>
          </a:p>
          <a:p>
            <a:pPr marL="0" indent="0">
              <a:buNone/>
            </a:pP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</a:t>
            </a:r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স্তরগুলো কি? বিশ্লেষণ কর।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digital content_2013\Image\images (6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810000"/>
            <a:ext cx="5486400" cy="280637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772400" cy="22860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bn-BD" sz="65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শ্রেণীতে </a:t>
            </a:r>
            <a:r>
              <a:rPr lang="bn-BD" sz="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 আখিরাতের</a:t>
            </a:r>
            <a:r>
              <a:rPr lang="en-US" sz="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5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5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লিখে একটি পোস্টার তৈরি করবে ।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35281"/>
            <a:ext cx="746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solidFill>
                  <a:srgbClr val="FFC000"/>
                </a:solidFill>
              </a:rPr>
              <a:t>দলীয় কাজ </a:t>
            </a:r>
            <a:endParaRPr lang="en-US" sz="115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n-BD" sz="8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বাড়ীর কাজ </a:t>
            </a:r>
            <a:endParaRPr lang="en-US" sz="8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5181600"/>
            <a:ext cx="87630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IN" sz="4000" b="1" dirty="0">
                <a:solidFill>
                  <a:srgbClr val="7030A0"/>
                </a:solidFill>
                <a:latin typeface="NorsundaMJ" pitchFamily="2" charset="0"/>
                <a:cs typeface="NikoshBAN" panose="02000000000000000000" pitchFamily="2" charset="0"/>
              </a:rPr>
              <a:t>আখিরাতের ধাপ গুলো সহজ ভাবে অতিক্রম করার জন্য দুনিয়ার জীবনে আমাদের করনীয় কি? নিজের ভাষায় লিখে আনবে।</a:t>
            </a:r>
          </a:p>
        </p:txBody>
      </p:sp>
      <p:pic>
        <p:nvPicPr>
          <p:cNvPr id="1026" name="Picture 2" descr="C:\Users\Asus\Desktop\digital content_2013\Image\Agt_ho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14600"/>
            <a:ext cx="54102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0093 L 0.83333 0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79" y="1219200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b="1" dirty="0" smtClean="0">
                <a:solidFill>
                  <a:srgbClr val="FFFF00"/>
                </a:solidFill>
              </a:rPr>
              <a:t>সবাইকে ধন্যবাদ </a:t>
            </a:r>
            <a:endParaRPr lang="en-US" sz="199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67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1600200"/>
            <a:ext cx="37338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0" y="0"/>
            <a:ext cx="8991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/>
              <a:t>শিক্ষক </a:t>
            </a:r>
            <a:r>
              <a:rPr lang="en-US" sz="9600" b="1" dirty="0" err="1" smtClean="0"/>
              <a:t>পরিচিতি</a:t>
            </a:r>
            <a:endParaRPr lang="en-US" sz="9600" b="1" dirty="0"/>
          </a:p>
        </p:txBody>
      </p:sp>
      <p:sp>
        <p:nvSpPr>
          <p:cNvPr id="4" name="Rectangle 3"/>
          <p:cNvSpPr/>
          <p:nvPr/>
        </p:nvSpPr>
        <p:spPr>
          <a:xfrm>
            <a:off x="0" y="2667000"/>
            <a:ext cx="9144000" cy="411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057400"/>
            <a:ext cx="9144000" cy="5126865"/>
          </a:xfrm>
          <a:prstGeom prst="rect">
            <a:avLst/>
          </a:prstGeom>
          <a:solidFill>
            <a:schemeClr val="bg2">
              <a:lumMod val="90000"/>
            </a:schemeClr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আ,ও,ম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হোসাইন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সুপার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5400" b="1" dirty="0">
                <a:solidFill>
                  <a:srgbClr val="0706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দারোগা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স,উ,ই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rtl="1"/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সীতাকুন্ড,চট্টগ্রাম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rtl="1"/>
            <a:r>
              <a:rPr lang="en-US" sz="32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aomfaruk1177@gmail.com</a:t>
            </a:r>
            <a:endParaRPr lang="en-US" sz="3200" b="1" dirty="0"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algn="ctr" rtl="1"/>
            <a:r>
              <a:rPr lang="bn-IN" sz="600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600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বাইল-০১৮১</a:t>
            </a:r>
            <a:r>
              <a:rPr lang="en-US" sz="6000" dirty="0" smtClean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৮৪৩৩৪</a:t>
            </a:r>
            <a:r>
              <a:rPr lang="bn-IN" sz="6000" dirty="0">
                <a:solidFill>
                  <a:srgbClr val="7030A0"/>
                </a:solidFill>
                <a:effectLst/>
                <a:latin typeface="NikoshBAN" pitchFamily="2" charset="0"/>
                <a:cs typeface="NikoshBAN" pitchFamily="2" charset="0"/>
              </a:rPr>
              <a:t>৮৬ 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1752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89916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/>
              <a:t>পাঠ </a:t>
            </a:r>
            <a:r>
              <a:rPr lang="en-US" sz="11500" b="1" dirty="0" err="1" smtClean="0"/>
              <a:t>পরিচিতি</a:t>
            </a:r>
            <a:endParaRPr lang="en-US" sz="11500" b="1" dirty="0"/>
          </a:p>
        </p:txBody>
      </p:sp>
      <p:sp>
        <p:nvSpPr>
          <p:cNvPr id="3" name="Rectangle 2"/>
          <p:cNvSpPr/>
          <p:nvPr/>
        </p:nvSpPr>
        <p:spPr>
          <a:xfrm>
            <a:off x="0" y="2209800"/>
            <a:ext cx="91440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শ্রেণিঃ নবম/দশম</a:t>
            </a:r>
          </a:p>
          <a:p>
            <a:pPr algn="ctr"/>
            <a:r>
              <a:rPr lang="bn-IN" sz="4400" dirty="0" smtClean="0"/>
              <a:t>বিষয়ঃ আল আকাঈদ ওয়াল ফিকহ</a:t>
            </a:r>
          </a:p>
          <a:p>
            <a:pPr algn="ctr"/>
            <a:r>
              <a:rPr lang="bn-IN" sz="4400" dirty="0" smtClean="0"/>
              <a:t>৬ষ্ঠ অধ্যায় – আখিরাত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12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62000" y="0"/>
            <a:ext cx="6705600" cy="1219200"/>
          </a:xfrm>
          <a:prstGeom prst="roundRect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চিত্রগুলো লক্ষ্য কর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0991" y="3810000"/>
            <a:ext cx="2118809" cy="2338450"/>
          </a:xfrm>
          <a:prstGeom prst="roundRect">
            <a:avLst/>
          </a:prstGeom>
          <a:solidFill>
            <a:srgbClr val="92D050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কি নির্দেশ করে?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User\Desktop\images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t="-1694" r="11043" b="1694"/>
          <a:stretch/>
        </p:blipFill>
        <p:spPr bwMode="auto">
          <a:xfrm>
            <a:off x="152400" y="1217022"/>
            <a:ext cx="190717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ages (7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2"/>
          <a:stretch/>
        </p:blipFill>
        <p:spPr bwMode="auto">
          <a:xfrm>
            <a:off x="2590800" y="1236616"/>
            <a:ext cx="19145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download (5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2"/>
          <a:stretch/>
        </p:blipFill>
        <p:spPr bwMode="auto">
          <a:xfrm>
            <a:off x="5029200" y="1227907"/>
            <a:ext cx="1924050" cy="183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download (6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" b="13160"/>
          <a:stretch/>
        </p:blipFill>
        <p:spPr bwMode="auto">
          <a:xfrm>
            <a:off x="7357382" y="1219200"/>
            <a:ext cx="1819275" cy="186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download (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57675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10246737_647896008612805_6101684289537394156_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r="25613"/>
          <a:stretch/>
        </p:blipFill>
        <p:spPr bwMode="auto">
          <a:xfrm>
            <a:off x="4724400" y="3757676"/>
            <a:ext cx="1820773" cy="242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triped Right Arrow 1"/>
          <p:cNvSpPr/>
          <p:nvPr/>
        </p:nvSpPr>
        <p:spPr>
          <a:xfrm>
            <a:off x="2057400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riped Right Arrow 17"/>
          <p:cNvSpPr/>
          <p:nvPr/>
        </p:nvSpPr>
        <p:spPr>
          <a:xfrm>
            <a:off x="4495800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6919913" y="1828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iped Right Arrow 19"/>
          <p:cNvSpPr/>
          <p:nvPr/>
        </p:nvSpPr>
        <p:spPr>
          <a:xfrm rot="5400000">
            <a:off x="7917657" y="3117056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iped Right Arrow 20"/>
          <p:cNvSpPr/>
          <p:nvPr/>
        </p:nvSpPr>
        <p:spPr>
          <a:xfrm rot="10800000">
            <a:off x="6538913" y="4876799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 rot="10800000">
            <a:off x="4267201" y="4876800"/>
            <a:ext cx="547687" cy="533400"/>
          </a:xfrm>
          <a:prstGeom prst="stripedRight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71209" y="3757676"/>
            <a:ext cx="2002522" cy="2390774"/>
            <a:chOff x="2271209" y="3757676"/>
            <a:chExt cx="2002522" cy="2390774"/>
          </a:xfrm>
        </p:grpSpPr>
        <p:pic>
          <p:nvPicPr>
            <p:cNvPr id="1034" name="Picture 10" descr="C:\Users\User\Desktop\Janazah-Funeral-Prayer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9" y="3757676"/>
              <a:ext cx="1995991" cy="1323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C:\Users\User\Desktop\download (8)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209" y="5106489"/>
              <a:ext cx="2002522" cy="1041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914400"/>
            <a:ext cx="9144000" cy="12954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 পাঠ </a:t>
            </a:r>
            <a:endParaRPr lang="en-US" sz="13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590800"/>
            <a:ext cx="9144000" cy="39319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7030A0"/>
                </a:solidFill>
              </a:rPr>
              <a:t>আখেরাত ও তার স্তর সমূহ</a:t>
            </a:r>
            <a:endParaRPr lang="en-US" sz="9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2895600"/>
            <a:ext cx="8153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পরকালের সংজ্ঞা বলতে পারবে </a:t>
            </a:r>
            <a:endParaRPr lang="bn-BD" sz="40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পরকালে বিশ্বাসের গুরুত্ব বর্ণনা করতে পারবে 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পরকালের স্তর সমূহু ব্যাখ্যা করতে পারবে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066800" y="304800"/>
            <a:ext cx="5867400" cy="1752601"/>
          </a:xfrm>
          <a:prstGeom prst="flowChartTerminator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</a:t>
            </a:r>
            <a:r>
              <a:rPr lang="bn-BD" sz="115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bn-BD" sz="115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46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Terminator 10"/>
          <p:cNvSpPr/>
          <p:nvPr/>
        </p:nvSpPr>
        <p:spPr>
          <a:xfrm>
            <a:off x="304800" y="0"/>
            <a:ext cx="8458199" cy="10668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পরকালের জীবন চিরস্থায়ী</a:t>
            </a:r>
            <a:endParaRPr lang="en-US" sz="6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43000" y="2941093"/>
            <a:ext cx="33528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38400" y="2941093"/>
            <a:ext cx="20574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48100" y="2941093"/>
            <a:ext cx="647700" cy="914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72000" y="2941093"/>
            <a:ext cx="609600" cy="9451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1" idx="4"/>
          </p:cNvCxnSpPr>
          <p:nvPr/>
        </p:nvCxnSpPr>
        <p:spPr>
          <a:xfrm>
            <a:off x="4591050" y="2941093"/>
            <a:ext cx="1924050" cy="9451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81550" y="2942230"/>
            <a:ext cx="3295650" cy="913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3619500" y="1264693"/>
            <a:ext cx="1943100" cy="1676400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228600" y="3855493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6764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31242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4572000" y="3855493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6019800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7561428" y="3886200"/>
            <a:ext cx="1447800" cy="12954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জান্নাত/জাহান্নাম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5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04800" y="0"/>
            <a:ext cx="8534399" cy="10668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আখিরাতে বিশ্বাসের গুরুত্ব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আখিরাতে বিশ্বাস মুত্তাকীদের বৈশিষ্ট্য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0574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মহান আল্লাহ বলেন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6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300118" y="2057400"/>
            <a:ext cx="2015082" cy="683079"/>
            <a:chOff x="1067752" y="2948260"/>
            <a:chExt cx="2015082" cy="683079"/>
          </a:xfrm>
        </p:grpSpPr>
        <p:pic>
          <p:nvPicPr>
            <p:cNvPr id="2050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767" b="50000"/>
            <a:stretch/>
          </p:blipFill>
          <p:spPr bwMode="auto">
            <a:xfrm>
              <a:off x="1331913" y="3002689"/>
              <a:ext cx="1750921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User\Desktop\2_4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178" t="50000"/>
            <a:stretch/>
          </p:blipFill>
          <p:spPr bwMode="auto">
            <a:xfrm>
              <a:off x="1067752" y="2948260"/>
              <a:ext cx="76009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838200" y="2782669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অর্থাৎ তারা (মুত্তাকীগণ) আখিরাতে দৃঢ় বিশ্বাস রাখে 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ore ssobi\aa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6575"/>
            <a:ext cx="1828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ore ssobi\zsf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5"/>
          <a:stretch/>
        </p:blipFill>
        <p:spPr bwMode="auto">
          <a:xfrm>
            <a:off x="2209800" y="3733800"/>
            <a:ext cx="1676400" cy="1498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88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5638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সবগুলো একই সূত্রে গাঁথা, সুতরাং আখিরাত বিশ্বাস মানে আল্লাহকেই বিশ্বাস করা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0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Arrow Connector 46"/>
          <p:cNvCxnSpPr>
            <a:endCxn id="48" idx="2"/>
          </p:cNvCxnSpPr>
          <p:nvPr/>
        </p:nvCxnSpPr>
        <p:spPr>
          <a:xfrm flipV="1">
            <a:off x="4724400" y="1790700"/>
            <a:ext cx="1402378" cy="11049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owchart: Terminator 1"/>
          <p:cNvSpPr/>
          <p:nvPr/>
        </p:nvSpPr>
        <p:spPr>
          <a:xfrm>
            <a:off x="228600" y="0"/>
            <a:ext cx="8686799" cy="9906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আখিরাতের বিভিন্ন স্তর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754359" y="1980599"/>
            <a:ext cx="1817641" cy="10978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133600" y="3238500"/>
            <a:ext cx="2209800" cy="647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8" idx="0"/>
          </p:cNvCxnSpPr>
          <p:nvPr/>
        </p:nvCxnSpPr>
        <p:spPr>
          <a:xfrm flipH="1">
            <a:off x="3172097" y="3368153"/>
            <a:ext cx="1171303" cy="11624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72000" y="3238500"/>
            <a:ext cx="533400" cy="1409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30" idx="1"/>
          </p:cNvCxnSpPr>
          <p:nvPr/>
        </p:nvCxnSpPr>
        <p:spPr>
          <a:xfrm>
            <a:off x="4610100" y="3368153"/>
            <a:ext cx="2136075" cy="8601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1" idx="2"/>
          </p:cNvCxnSpPr>
          <p:nvPr/>
        </p:nvCxnSpPr>
        <p:spPr>
          <a:xfrm>
            <a:off x="4457700" y="3215754"/>
            <a:ext cx="2316778" cy="227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nnector 24"/>
          <p:cNvSpPr/>
          <p:nvPr/>
        </p:nvSpPr>
        <p:spPr>
          <a:xfrm>
            <a:off x="3543300" y="2209800"/>
            <a:ext cx="1943100" cy="1676400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আখিরাত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1306559" y="1143000"/>
            <a:ext cx="1447800" cy="1272653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মৃত্যু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38200" y="32385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2448197" y="4530634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4572000" y="4641669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মিজান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6534150" y="40386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সিরাত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774478" y="25908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সাফাআত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Flowchart: Connector 47"/>
          <p:cNvSpPr/>
          <p:nvPr/>
        </p:nvSpPr>
        <p:spPr>
          <a:xfrm>
            <a:off x="6126778" y="1143000"/>
            <a:ext cx="1447800" cy="1295400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জান্নাত/জাহান্নাম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5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22188 -0.4995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2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4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5163</TotalTime>
  <Words>181</Words>
  <Application>Microsoft Office PowerPoint</Application>
  <PresentationFormat>On-screen Show (4:3)</PresentationFormat>
  <Paragraphs>54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Calibri</vt:lpstr>
      <vt:lpstr>NikoshBAN</vt:lpstr>
      <vt:lpstr>NorsundaMJ</vt:lpstr>
      <vt:lpstr>SutonnyOMJ</vt:lpstr>
      <vt:lpstr>Times New Roman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    বাড়ীর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গ্রুপ </dc:title>
  <dc:creator>Kausar Alam</dc:creator>
  <cp:lastModifiedBy>D H Liton</cp:lastModifiedBy>
  <cp:revision>499</cp:revision>
  <dcterms:created xsi:type="dcterms:W3CDTF">2006-08-16T00:00:00Z</dcterms:created>
  <dcterms:modified xsi:type="dcterms:W3CDTF">2020-01-10T13:05:00Z</dcterms:modified>
</cp:coreProperties>
</file>