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72" r:id="rId8"/>
    <p:sldId id="265" r:id="rId9"/>
    <p:sldId id="264" r:id="rId10"/>
    <p:sldId id="271" r:id="rId11"/>
    <p:sldId id="269" r:id="rId12"/>
    <p:sldId id="262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B4772-1440-4814-A5C9-60976D2BFE3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E32B0-91F6-43DE-83B0-4229BFFE5585}">
      <dgm:prSet phldrT="[Text]" custT="1"/>
      <dgm:spPr/>
      <dgm:t>
        <a:bodyPr/>
        <a:lstStyle/>
        <a:p>
          <a:r>
            <a:rPr lang="bn-IN" sz="2400" dirty="0" smtClean="0"/>
            <a:t>মূল্যবোধ</a:t>
          </a:r>
          <a:endParaRPr lang="en-US" sz="2400" dirty="0"/>
        </a:p>
      </dgm:t>
    </dgm:pt>
    <dgm:pt modelId="{92DD3E2C-2DF6-4C55-B119-66EAA32F316E}" type="parTrans" cxnId="{D457669A-D252-466F-BF76-5EE077479BD9}">
      <dgm:prSet/>
      <dgm:spPr/>
      <dgm:t>
        <a:bodyPr/>
        <a:lstStyle/>
        <a:p>
          <a:endParaRPr lang="en-US"/>
        </a:p>
      </dgm:t>
    </dgm:pt>
    <dgm:pt modelId="{9F223A2F-2746-4384-80E7-058723E8E457}" type="sibTrans" cxnId="{D457669A-D252-466F-BF76-5EE077479BD9}">
      <dgm:prSet/>
      <dgm:spPr/>
      <dgm:t>
        <a:bodyPr/>
        <a:lstStyle/>
        <a:p>
          <a:endParaRPr lang="en-US"/>
        </a:p>
      </dgm:t>
    </dgm:pt>
    <dgm:pt modelId="{252BDABF-11CD-4A96-AF1D-A4B4FB005B2E}">
      <dgm:prSet phldrT="[Text]" custT="1"/>
      <dgm:spPr/>
      <dgm:t>
        <a:bodyPr/>
        <a:lstStyle/>
        <a:p>
          <a:r>
            <a:rPr lang="bn-IN" sz="2800" dirty="0" smtClean="0"/>
            <a:t>সততা</a:t>
          </a:r>
          <a:endParaRPr lang="en-US" sz="2800" dirty="0"/>
        </a:p>
      </dgm:t>
    </dgm:pt>
    <dgm:pt modelId="{C14160D1-07AB-469A-B707-934FDB83F991}" type="parTrans" cxnId="{54053FD4-55CA-459C-B3B1-D5E525B3E078}">
      <dgm:prSet/>
      <dgm:spPr/>
      <dgm:t>
        <a:bodyPr/>
        <a:lstStyle/>
        <a:p>
          <a:endParaRPr lang="en-US"/>
        </a:p>
      </dgm:t>
    </dgm:pt>
    <dgm:pt modelId="{68628886-7F7C-4BA2-A788-7B38CE9A67C5}" type="sibTrans" cxnId="{54053FD4-55CA-459C-B3B1-D5E525B3E078}">
      <dgm:prSet/>
      <dgm:spPr/>
      <dgm:t>
        <a:bodyPr/>
        <a:lstStyle/>
        <a:p>
          <a:endParaRPr lang="en-US"/>
        </a:p>
      </dgm:t>
    </dgm:pt>
    <dgm:pt modelId="{CD2F7357-D528-4F83-A3A9-87D64936FC7F}">
      <dgm:prSet phldrT="[Text]" custT="1"/>
      <dgm:spPr/>
      <dgm:t>
        <a:bodyPr/>
        <a:lstStyle/>
        <a:p>
          <a:r>
            <a:rPr lang="bn-IN" sz="2400" dirty="0" smtClean="0"/>
            <a:t>ন্যায়নিষ্ঠা</a:t>
          </a:r>
          <a:endParaRPr lang="en-US" sz="2400" dirty="0"/>
        </a:p>
      </dgm:t>
    </dgm:pt>
    <dgm:pt modelId="{A3F5586F-1F11-4621-85A3-CF03AC9B8E3E}" type="parTrans" cxnId="{63C3F902-7E60-418C-A91E-1158D0DB8376}">
      <dgm:prSet/>
      <dgm:spPr/>
      <dgm:t>
        <a:bodyPr/>
        <a:lstStyle/>
        <a:p>
          <a:endParaRPr lang="en-US"/>
        </a:p>
      </dgm:t>
    </dgm:pt>
    <dgm:pt modelId="{0315BF8F-A9D3-4503-B4A8-615447192C09}" type="sibTrans" cxnId="{63C3F902-7E60-418C-A91E-1158D0DB8376}">
      <dgm:prSet/>
      <dgm:spPr/>
      <dgm:t>
        <a:bodyPr/>
        <a:lstStyle/>
        <a:p>
          <a:endParaRPr lang="en-US"/>
        </a:p>
      </dgm:t>
    </dgm:pt>
    <dgm:pt modelId="{EBC748DF-F37B-4AAF-B519-DCB3342684AA}">
      <dgm:prSet phldrT="[Text]" custT="1"/>
      <dgm:spPr/>
      <dgm:t>
        <a:bodyPr/>
        <a:lstStyle/>
        <a:p>
          <a:r>
            <a:rPr lang="bn-IN" sz="2800" dirty="0" smtClean="0"/>
            <a:t>শৃংখলা</a:t>
          </a:r>
          <a:endParaRPr lang="en-US" sz="2800" dirty="0"/>
        </a:p>
      </dgm:t>
    </dgm:pt>
    <dgm:pt modelId="{38624C66-97D6-41C5-81D3-8CF3C5BA6652}" type="parTrans" cxnId="{DACEA374-DA80-401D-82C7-355D30754D73}">
      <dgm:prSet/>
      <dgm:spPr/>
      <dgm:t>
        <a:bodyPr/>
        <a:lstStyle/>
        <a:p>
          <a:endParaRPr lang="en-US"/>
        </a:p>
      </dgm:t>
    </dgm:pt>
    <dgm:pt modelId="{001868F0-93BC-408E-B606-911BB133C111}" type="sibTrans" cxnId="{DACEA374-DA80-401D-82C7-355D30754D73}">
      <dgm:prSet/>
      <dgm:spPr/>
      <dgm:t>
        <a:bodyPr/>
        <a:lstStyle/>
        <a:p>
          <a:endParaRPr lang="en-US"/>
        </a:p>
      </dgm:t>
    </dgm:pt>
    <dgm:pt modelId="{0DE1138C-C4FD-44CC-AFD9-1361FB0EF3DD}">
      <dgm:prSet phldrT="[Text]" custT="1"/>
      <dgm:spPr/>
      <dgm:t>
        <a:bodyPr/>
        <a:lstStyle/>
        <a:p>
          <a:r>
            <a:rPr lang="bn-IN" sz="2800" dirty="0" smtClean="0"/>
            <a:t>নম্রতা</a:t>
          </a:r>
          <a:endParaRPr lang="en-US" sz="2800" dirty="0"/>
        </a:p>
      </dgm:t>
    </dgm:pt>
    <dgm:pt modelId="{8AE2106E-2C7D-4D0E-AD19-851B363B94CB}" type="parTrans" cxnId="{28E9C66C-99B4-4B4A-A635-C0BE8A7D06CC}">
      <dgm:prSet/>
      <dgm:spPr/>
      <dgm:t>
        <a:bodyPr/>
        <a:lstStyle/>
        <a:p>
          <a:endParaRPr lang="en-US"/>
        </a:p>
      </dgm:t>
    </dgm:pt>
    <dgm:pt modelId="{DDF52EF7-B818-4D54-BED9-E4047BE4C333}" type="sibTrans" cxnId="{28E9C66C-99B4-4B4A-A635-C0BE8A7D06CC}">
      <dgm:prSet/>
      <dgm:spPr/>
      <dgm:t>
        <a:bodyPr/>
        <a:lstStyle/>
        <a:p>
          <a:endParaRPr lang="en-US"/>
        </a:p>
      </dgm:t>
    </dgm:pt>
    <dgm:pt modelId="{03F42F33-FA72-4CB1-8F87-7D65EC0D4D0D}" type="pres">
      <dgm:prSet presAssocID="{E6EB4772-1440-4814-A5C9-60976D2BFE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E0E55-912A-4296-B833-4E42AFE69F53}" type="pres">
      <dgm:prSet presAssocID="{276E32B0-91F6-43DE-83B0-4229BFFE5585}" presName="centerShape" presStyleLbl="node0" presStyleIdx="0" presStyleCnt="1"/>
      <dgm:spPr/>
      <dgm:t>
        <a:bodyPr/>
        <a:lstStyle/>
        <a:p>
          <a:endParaRPr lang="en-US"/>
        </a:p>
      </dgm:t>
    </dgm:pt>
    <dgm:pt modelId="{4055047D-C313-4EA6-B77D-F5DC9EDB01F6}" type="pres">
      <dgm:prSet presAssocID="{C14160D1-07AB-469A-B707-934FDB83F99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F7F9002-605B-4A86-B159-95C9E74CBC5E}" type="pres">
      <dgm:prSet presAssocID="{C14160D1-07AB-469A-B707-934FDB83F99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E2A2D0E-C3F7-4B88-8D7F-5B3F44E2240D}" type="pres">
      <dgm:prSet presAssocID="{252BDABF-11CD-4A96-AF1D-A4B4FB005B2E}" presName="node" presStyleLbl="node1" presStyleIdx="0" presStyleCnt="4" custRadScaleRad="97886" custRadScaleInc="-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8EA9E-BF07-4CE1-ACED-4EDEB6FF8A83}" type="pres">
      <dgm:prSet presAssocID="{A3F5586F-1F11-4621-85A3-CF03AC9B8E3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4DC1E288-8AB5-4EAB-8843-BE0963F50C0D}" type="pres">
      <dgm:prSet presAssocID="{A3F5586F-1F11-4621-85A3-CF03AC9B8E3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2798E6D-5BD9-42DD-9CD5-C0DB2E27F91B}" type="pres">
      <dgm:prSet presAssocID="{CD2F7357-D528-4F83-A3A9-87D64936FC7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07DDA-CBBE-4CF5-BB9D-45B8DAF8900B}" type="pres">
      <dgm:prSet presAssocID="{38624C66-97D6-41C5-81D3-8CF3C5BA665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6D099B6-7F46-4671-844B-0D360D8857C4}" type="pres">
      <dgm:prSet presAssocID="{38624C66-97D6-41C5-81D3-8CF3C5BA665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58960B1-1E81-44C4-8C6F-8F3FC0A6DADC}" type="pres">
      <dgm:prSet presAssocID="{EBC748DF-F37B-4AAF-B519-DCB3342684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8304F-4C3E-4E2E-B0B8-B83F855D5A5D}" type="pres">
      <dgm:prSet presAssocID="{8AE2106E-2C7D-4D0E-AD19-851B363B94C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02A595F-FAB6-4CB0-97B5-304EB69ADEE7}" type="pres">
      <dgm:prSet presAssocID="{8AE2106E-2C7D-4D0E-AD19-851B363B94C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1FA90B5-C1FE-4730-9810-53AF20C3F78F}" type="pres">
      <dgm:prSet presAssocID="{0DE1138C-C4FD-44CC-AFD9-1361FB0EF3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6FD24F-254A-4DEC-82FA-410D45CB6D0D}" type="presOf" srcId="{A3F5586F-1F11-4621-85A3-CF03AC9B8E3E}" destId="{4DC1E288-8AB5-4EAB-8843-BE0963F50C0D}" srcOrd="1" destOrd="0" presId="urn:microsoft.com/office/officeart/2005/8/layout/radial5"/>
    <dgm:cxn modelId="{63C3F902-7E60-418C-A91E-1158D0DB8376}" srcId="{276E32B0-91F6-43DE-83B0-4229BFFE5585}" destId="{CD2F7357-D528-4F83-A3A9-87D64936FC7F}" srcOrd="1" destOrd="0" parTransId="{A3F5586F-1F11-4621-85A3-CF03AC9B8E3E}" sibTransId="{0315BF8F-A9D3-4503-B4A8-615447192C09}"/>
    <dgm:cxn modelId="{2FBED300-1F01-4207-8487-A22D17A65C05}" type="presOf" srcId="{38624C66-97D6-41C5-81D3-8CF3C5BA6652}" destId="{36D099B6-7F46-4671-844B-0D360D8857C4}" srcOrd="1" destOrd="0" presId="urn:microsoft.com/office/officeart/2005/8/layout/radial5"/>
    <dgm:cxn modelId="{131F084B-3EFB-4C69-BD0B-796557D1EF6E}" type="presOf" srcId="{E6EB4772-1440-4814-A5C9-60976D2BFE38}" destId="{03F42F33-FA72-4CB1-8F87-7D65EC0D4D0D}" srcOrd="0" destOrd="0" presId="urn:microsoft.com/office/officeart/2005/8/layout/radial5"/>
    <dgm:cxn modelId="{30EC8C16-EA42-43B0-9041-0BFFFEF200E5}" type="presOf" srcId="{C14160D1-07AB-469A-B707-934FDB83F991}" destId="{4055047D-C313-4EA6-B77D-F5DC9EDB01F6}" srcOrd="0" destOrd="0" presId="urn:microsoft.com/office/officeart/2005/8/layout/radial5"/>
    <dgm:cxn modelId="{A1222357-6C3A-427A-8B58-181FB6F9CD6F}" type="presOf" srcId="{0DE1138C-C4FD-44CC-AFD9-1361FB0EF3DD}" destId="{11FA90B5-C1FE-4730-9810-53AF20C3F78F}" srcOrd="0" destOrd="0" presId="urn:microsoft.com/office/officeart/2005/8/layout/radial5"/>
    <dgm:cxn modelId="{7251B436-3EBD-454A-8C4B-6EAA443F5F71}" type="presOf" srcId="{CD2F7357-D528-4F83-A3A9-87D64936FC7F}" destId="{D2798E6D-5BD9-42DD-9CD5-C0DB2E27F91B}" srcOrd="0" destOrd="0" presId="urn:microsoft.com/office/officeart/2005/8/layout/radial5"/>
    <dgm:cxn modelId="{28E9C66C-99B4-4B4A-A635-C0BE8A7D06CC}" srcId="{276E32B0-91F6-43DE-83B0-4229BFFE5585}" destId="{0DE1138C-C4FD-44CC-AFD9-1361FB0EF3DD}" srcOrd="3" destOrd="0" parTransId="{8AE2106E-2C7D-4D0E-AD19-851B363B94CB}" sibTransId="{DDF52EF7-B818-4D54-BED9-E4047BE4C333}"/>
    <dgm:cxn modelId="{D317BA37-C53A-40CB-A7C1-575655165496}" type="presOf" srcId="{8AE2106E-2C7D-4D0E-AD19-851B363B94CB}" destId="{DBC8304F-4C3E-4E2E-B0B8-B83F855D5A5D}" srcOrd="0" destOrd="0" presId="urn:microsoft.com/office/officeart/2005/8/layout/radial5"/>
    <dgm:cxn modelId="{98BAF728-A1DC-4E5E-A892-387F55C83C40}" type="presOf" srcId="{38624C66-97D6-41C5-81D3-8CF3C5BA6652}" destId="{AB707DDA-CBBE-4CF5-BB9D-45B8DAF8900B}" srcOrd="0" destOrd="0" presId="urn:microsoft.com/office/officeart/2005/8/layout/radial5"/>
    <dgm:cxn modelId="{819D09E8-2BC9-41A8-A7A2-1B5BD328A3EF}" type="presOf" srcId="{252BDABF-11CD-4A96-AF1D-A4B4FB005B2E}" destId="{9E2A2D0E-C3F7-4B88-8D7F-5B3F44E2240D}" srcOrd="0" destOrd="0" presId="urn:microsoft.com/office/officeart/2005/8/layout/radial5"/>
    <dgm:cxn modelId="{AAA5BA0C-C91B-4D51-98E6-9FFB02EAAD8D}" type="presOf" srcId="{C14160D1-07AB-469A-B707-934FDB83F991}" destId="{1F7F9002-605B-4A86-B159-95C9E74CBC5E}" srcOrd="1" destOrd="0" presId="urn:microsoft.com/office/officeart/2005/8/layout/radial5"/>
    <dgm:cxn modelId="{54053FD4-55CA-459C-B3B1-D5E525B3E078}" srcId="{276E32B0-91F6-43DE-83B0-4229BFFE5585}" destId="{252BDABF-11CD-4A96-AF1D-A4B4FB005B2E}" srcOrd="0" destOrd="0" parTransId="{C14160D1-07AB-469A-B707-934FDB83F991}" sibTransId="{68628886-7F7C-4BA2-A788-7B38CE9A67C5}"/>
    <dgm:cxn modelId="{024D2F7D-9402-4DAE-8FFE-A2CE4DEE6835}" type="presOf" srcId="{EBC748DF-F37B-4AAF-B519-DCB3342684AA}" destId="{858960B1-1E81-44C4-8C6F-8F3FC0A6DADC}" srcOrd="0" destOrd="0" presId="urn:microsoft.com/office/officeart/2005/8/layout/radial5"/>
    <dgm:cxn modelId="{D457669A-D252-466F-BF76-5EE077479BD9}" srcId="{E6EB4772-1440-4814-A5C9-60976D2BFE38}" destId="{276E32B0-91F6-43DE-83B0-4229BFFE5585}" srcOrd="0" destOrd="0" parTransId="{92DD3E2C-2DF6-4C55-B119-66EAA32F316E}" sibTransId="{9F223A2F-2746-4384-80E7-058723E8E457}"/>
    <dgm:cxn modelId="{CFD3BBA4-D2CE-41D3-8B33-C618C5A0335A}" type="presOf" srcId="{276E32B0-91F6-43DE-83B0-4229BFFE5585}" destId="{3C9E0E55-912A-4296-B833-4E42AFE69F53}" srcOrd="0" destOrd="0" presId="urn:microsoft.com/office/officeart/2005/8/layout/radial5"/>
    <dgm:cxn modelId="{60A8D1C8-3014-4476-9B21-CDBEEA27B4A5}" type="presOf" srcId="{A3F5586F-1F11-4621-85A3-CF03AC9B8E3E}" destId="{AEA8EA9E-BF07-4CE1-ACED-4EDEB6FF8A83}" srcOrd="0" destOrd="0" presId="urn:microsoft.com/office/officeart/2005/8/layout/radial5"/>
    <dgm:cxn modelId="{CE48349D-BD5F-4A1D-AECD-52F6E99F91CF}" type="presOf" srcId="{8AE2106E-2C7D-4D0E-AD19-851B363B94CB}" destId="{C02A595F-FAB6-4CB0-97B5-304EB69ADEE7}" srcOrd="1" destOrd="0" presId="urn:microsoft.com/office/officeart/2005/8/layout/radial5"/>
    <dgm:cxn modelId="{DACEA374-DA80-401D-82C7-355D30754D73}" srcId="{276E32B0-91F6-43DE-83B0-4229BFFE5585}" destId="{EBC748DF-F37B-4AAF-B519-DCB3342684AA}" srcOrd="2" destOrd="0" parTransId="{38624C66-97D6-41C5-81D3-8CF3C5BA6652}" sibTransId="{001868F0-93BC-408E-B606-911BB133C111}"/>
    <dgm:cxn modelId="{0CA5954D-4368-4D15-952F-9DDF4E23A9D7}" type="presParOf" srcId="{03F42F33-FA72-4CB1-8F87-7D65EC0D4D0D}" destId="{3C9E0E55-912A-4296-B833-4E42AFE69F53}" srcOrd="0" destOrd="0" presId="urn:microsoft.com/office/officeart/2005/8/layout/radial5"/>
    <dgm:cxn modelId="{AC684951-BACB-4ECB-846F-1F3D1469745C}" type="presParOf" srcId="{03F42F33-FA72-4CB1-8F87-7D65EC0D4D0D}" destId="{4055047D-C313-4EA6-B77D-F5DC9EDB01F6}" srcOrd="1" destOrd="0" presId="urn:microsoft.com/office/officeart/2005/8/layout/radial5"/>
    <dgm:cxn modelId="{C81BEE76-3AD0-4858-A423-6BECCBCD52F0}" type="presParOf" srcId="{4055047D-C313-4EA6-B77D-F5DC9EDB01F6}" destId="{1F7F9002-605B-4A86-B159-95C9E74CBC5E}" srcOrd="0" destOrd="0" presId="urn:microsoft.com/office/officeart/2005/8/layout/radial5"/>
    <dgm:cxn modelId="{0BB43AA5-62EB-4406-B59F-00832AC8F248}" type="presParOf" srcId="{03F42F33-FA72-4CB1-8F87-7D65EC0D4D0D}" destId="{9E2A2D0E-C3F7-4B88-8D7F-5B3F44E2240D}" srcOrd="2" destOrd="0" presId="urn:microsoft.com/office/officeart/2005/8/layout/radial5"/>
    <dgm:cxn modelId="{797B0A41-E976-4A1E-906F-E60B0D30802A}" type="presParOf" srcId="{03F42F33-FA72-4CB1-8F87-7D65EC0D4D0D}" destId="{AEA8EA9E-BF07-4CE1-ACED-4EDEB6FF8A83}" srcOrd="3" destOrd="0" presId="urn:microsoft.com/office/officeart/2005/8/layout/radial5"/>
    <dgm:cxn modelId="{2F3BF8AB-3114-42FB-9324-13CAAA0B0B28}" type="presParOf" srcId="{AEA8EA9E-BF07-4CE1-ACED-4EDEB6FF8A83}" destId="{4DC1E288-8AB5-4EAB-8843-BE0963F50C0D}" srcOrd="0" destOrd="0" presId="urn:microsoft.com/office/officeart/2005/8/layout/radial5"/>
    <dgm:cxn modelId="{EE7C6EEF-72B9-49B3-B023-A10A7B14671E}" type="presParOf" srcId="{03F42F33-FA72-4CB1-8F87-7D65EC0D4D0D}" destId="{D2798E6D-5BD9-42DD-9CD5-C0DB2E27F91B}" srcOrd="4" destOrd="0" presId="urn:microsoft.com/office/officeart/2005/8/layout/radial5"/>
    <dgm:cxn modelId="{31975420-BCF9-42D3-9B77-7F5025EC549B}" type="presParOf" srcId="{03F42F33-FA72-4CB1-8F87-7D65EC0D4D0D}" destId="{AB707DDA-CBBE-4CF5-BB9D-45B8DAF8900B}" srcOrd="5" destOrd="0" presId="urn:microsoft.com/office/officeart/2005/8/layout/radial5"/>
    <dgm:cxn modelId="{6A96929C-2D9B-4C5E-9C48-5284554A05C5}" type="presParOf" srcId="{AB707DDA-CBBE-4CF5-BB9D-45B8DAF8900B}" destId="{36D099B6-7F46-4671-844B-0D360D8857C4}" srcOrd="0" destOrd="0" presId="urn:microsoft.com/office/officeart/2005/8/layout/radial5"/>
    <dgm:cxn modelId="{71851A95-49F7-4941-8516-830F58E66FE0}" type="presParOf" srcId="{03F42F33-FA72-4CB1-8F87-7D65EC0D4D0D}" destId="{858960B1-1E81-44C4-8C6F-8F3FC0A6DADC}" srcOrd="6" destOrd="0" presId="urn:microsoft.com/office/officeart/2005/8/layout/radial5"/>
    <dgm:cxn modelId="{287507F9-1044-432E-9D64-EEC59B2230FE}" type="presParOf" srcId="{03F42F33-FA72-4CB1-8F87-7D65EC0D4D0D}" destId="{DBC8304F-4C3E-4E2E-B0B8-B83F855D5A5D}" srcOrd="7" destOrd="0" presId="urn:microsoft.com/office/officeart/2005/8/layout/radial5"/>
    <dgm:cxn modelId="{94C0D72E-E3C7-481D-AAB7-4E767FB3BD29}" type="presParOf" srcId="{DBC8304F-4C3E-4E2E-B0B8-B83F855D5A5D}" destId="{C02A595F-FAB6-4CB0-97B5-304EB69ADEE7}" srcOrd="0" destOrd="0" presId="urn:microsoft.com/office/officeart/2005/8/layout/radial5"/>
    <dgm:cxn modelId="{9611E35C-60F9-431D-A205-B9737CE7C723}" type="presParOf" srcId="{03F42F33-FA72-4CB1-8F87-7D65EC0D4D0D}" destId="{11FA90B5-C1FE-4730-9810-53AF20C3F78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E0E55-912A-4296-B833-4E42AFE69F53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মূল্যবোধ</a:t>
          </a:r>
          <a:endParaRPr lang="en-US" sz="2400" kern="1200" dirty="0"/>
        </a:p>
      </dsp:txBody>
      <dsp:txXfrm>
        <a:off x="3560263" y="2205596"/>
        <a:ext cx="1007473" cy="1007473"/>
      </dsp:txXfrm>
    </dsp:sp>
    <dsp:sp modelId="{4055047D-C313-4EA6-B77D-F5DC9EDB01F6}">
      <dsp:nvSpPr>
        <dsp:cNvPr id="0" name=""/>
        <dsp:cNvSpPr/>
      </dsp:nvSpPr>
      <dsp:spPr>
        <a:xfrm rot="16175214">
          <a:off x="3917360" y="1499151"/>
          <a:ext cx="279319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959560" y="1637933"/>
        <a:ext cx="195523" cy="290655"/>
      </dsp:txXfrm>
    </dsp:sp>
    <dsp:sp modelId="{9E2A2D0E-C3F7-4B88-8D7F-5B3F44E2240D}">
      <dsp:nvSpPr>
        <dsp:cNvPr id="0" name=""/>
        <dsp:cNvSpPr/>
      </dsp:nvSpPr>
      <dsp:spPr>
        <a:xfrm>
          <a:off x="3337537" y="45193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সততা</a:t>
          </a:r>
          <a:endParaRPr lang="en-US" sz="2800" kern="1200" dirty="0"/>
        </a:p>
      </dsp:txBody>
      <dsp:txXfrm>
        <a:off x="3546191" y="253847"/>
        <a:ext cx="1007473" cy="1007473"/>
      </dsp:txXfrm>
    </dsp:sp>
    <dsp:sp modelId="{AEA8EA9E-BF07-4CE1-ACED-4EDEB6FF8A83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01608" y="2564005"/>
        <a:ext cx="211162" cy="290655"/>
      </dsp:txXfrm>
    </dsp:sp>
    <dsp:sp modelId="{D2798E6D-5BD9-42DD-9CD5-C0DB2E27F91B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ন্যায়নিষ্ঠা</a:t>
          </a:r>
          <a:endParaRPr lang="en-US" sz="2400" kern="1200" dirty="0"/>
        </a:p>
      </dsp:txBody>
      <dsp:txXfrm>
        <a:off x="5554215" y="2205596"/>
        <a:ext cx="1007473" cy="1007473"/>
      </dsp:txXfrm>
    </dsp:sp>
    <dsp:sp modelId="{AB707DDA-CBBE-4CF5-BB9D-45B8DAF8900B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958418" y="3507195"/>
        <a:ext cx="211162" cy="290655"/>
      </dsp:txXfrm>
    </dsp:sp>
    <dsp:sp modelId="{858960B1-1E81-44C4-8C6F-8F3FC0A6DADC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শৃংখলা</a:t>
          </a:r>
          <a:endParaRPr lang="en-US" sz="2800" kern="1200" dirty="0"/>
        </a:p>
      </dsp:txBody>
      <dsp:txXfrm>
        <a:off x="3560263" y="4199548"/>
        <a:ext cx="1007473" cy="1007473"/>
      </dsp:txXfrm>
    </dsp:sp>
    <dsp:sp modelId="{DBC8304F-4C3E-4E2E-B0B8-B83F855D5A5D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015229" y="2564005"/>
        <a:ext cx="211162" cy="290655"/>
      </dsp:txXfrm>
    </dsp:sp>
    <dsp:sp modelId="{11FA90B5-C1FE-4730-9810-53AF20C3F78F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নম্রতা</a:t>
          </a:r>
          <a:endParaRPr lang="en-US" sz="2800" kern="1200" dirty="0"/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8E529-D10B-4931-A62A-8944597AF44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D5BF5-A7F0-473C-A6B2-D5B2E051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1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4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FDE1-9E22-4698-A578-5AD7FACC830E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7CB3-CF4F-4891-BF5B-8CC38CE0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3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5" t="-3098" r="26977" b="3098"/>
          <a:stretch/>
        </p:blipFill>
        <p:spPr>
          <a:xfrm>
            <a:off x="4758521" y="93785"/>
            <a:ext cx="4667532" cy="50036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1992574" y="4811285"/>
            <a:ext cx="101994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/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401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9109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9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9E0E55-912A-4296-B833-4E42AFE6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C9E0E55-912A-4296-B833-4E42AFE69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55047D-C313-4EA6-B77D-F5DC9EDB0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4055047D-C313-4EA6-B77D-F5DC9EDB0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2A2D0E-C3F7-4B88-8D7F-5B3F44E22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9E2A2D0E-C3F7-4B88-8D7F-5B3F44E22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A8EA9E-BF07-4CE1-ACED-4EDEB6FF8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AEA8EA9E-BF07-4CE1-ACED-4EDEB6FF8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798E6D-5BD9-42DD-9CD5-C0DB2E27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D2798E6D-5BD9-42DD-9CD5-C0DB2E27F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707DDA-CBBE-4CF5-BB9D-45B8DAF89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AB707DDA-CBBE-4CF5-BB9D-45B8DAF89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8960B1-1E81-44C4-8C6F-8F3FC0A6D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858960B1-1E81-44C4-8C6F-8F3FC0A6DA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C8304F-4C3E-4E2E-B0B8-B83F855D5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DBC8304F-4C3E-4E2E-B0B8-B83F855D5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FA90B5-C1FE-4730-9810-53AF20C3F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11FA90B5-C1FE-4730-9810-53AF20C3F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02732"/>
              </p:ext>
            </p:extLst>
          </p:nvPr>
        </p:nvGraphicFramePr>
        <p:xfrm>
          <a:off x="2039814" y="691661"/>
          <a:ext cx="6084277" cy="1981200"/>
        </p:xfrm>
        <a:graphic>
          <a:graphicData uri="http://schemas.openxmlformats.org/drawingml/2006/table">
            <a:tbl>
              <a:tblPr firstRow="1" bandRow="1"/>
              <a:tblGrid>
                <a:gridCol w="1693473"/>
                <a:gridCol w="4390804"/>
              </a:tblGrid>
              <a:tr h="376178"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644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644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644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644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052365" y="646695"/>
            <a:ext cx="861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মূল্যবোধ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31856" y="646695"/>
            <a:ext cx="80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ফলাফল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5758" y="1174113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সততা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1856" y="1174113"/>
            <a:ext cx="2512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অন্যরা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আমাদের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বিশ্বাস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করেন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5758" y="1501476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ন্যায়নিষ্ঠা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1856" y="1501476"/>
            <a:ext cx="4061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আমরা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সকল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বন্ধুদের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প্রতি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ন্যায়সংগত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আচরণ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করি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31856" y="1956147"/>
            <a:ext cx="3816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আমরা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সঠিক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আচরণ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করি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নিয়ম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মেনে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চলি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86215" y="2356257"/>
            <a:ext cx="623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নম্রতা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31856" y="2356257"/>
            <a:ext cx="2512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অন্যরা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আমাদের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শ্রদ্ধা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করেন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2365" y="1870808"/>
            <a:ext cx="734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শৃং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খলা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1" y="532263"/>
            <a:ext cx="113458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তোমরা ২জন করে দলে ৩টি ভালো কাজের তালিকা করো।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170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108" y="617345"/>
            <a:ext cx="116278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 smtClean="0"/>
          </a:p>
          <a:p>
            <a:endParaRPr lang="bn-IN" sz="4000" dirty="0" smtClean="0"/>
          </a:p>
          <a:p>
            <a:endParaRPr lang="bn-IN" sz="4000" dirty="0"/>
          </a:p>
          <a:p>
            <a:endParaRPr lang="bn-IN" sz="4000" dirty="0" smtClean="0"/>
          </a:p>
          <a:p>
            <a:endParaRPr lang="bn-IN" sz="4000" dirty="0"/>
          </a:p>
          <a:p>
            <a:endParaRPr lang="bn-IN" sz="4000" dirty="0" smtClean="0"/>
          </a:p>
          <a:p>
            <a:endParaRPr lang="bn-IN" sz="4000" dirty="0" smtClean="0"/>
          </a:p>
          <a:p>
            <a:endParaRPr lang="bn-IN" sz="4000" dirty="0"/>
          </a:p>
        </p:txBody>
      </p:sp>
      <p:sp>
        <p:nvSpPr>
          <p:cNvPr id="3" name="Pentagon 2"/>
          <p:cNvSpPr/>
          <p:nvPr/>
        </p:nvSpPr>
        <p:spPr>
          <a:xfrm>
            <a:off x="125456" y="16233"/>
            <a:ext cx="457081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ছোটদের কি করবে</a:t>
            </a:r>
            <a:r>
              <a:rPr lang="en-US" sz="4800" dirty="0"/>
              <a:t>?</a:t>
            </a:r>
          </a:p>
        </p:txBody>
      </p:sp>
      <p:sp>
        <p:nvSpPr>
          <p:cNvPr id="4" name="Pentagon 3"/>
          <p:cNvSpPr/>
          <p:nvPr/>
        </p:nvSpPr>
        <p:spPr>
          <a:xfrm>
            <a:off x="0" y="5045235"/>
            <a:ext cx="7371471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কেউ বিপদে পড়লে তাকে কি করবে?</a:t>
            </a:r>
            <a:endParaRPr lang="en-US" sz="4800" dirty="0"/>
          </a:p>
        </p:txBody>
      </p:sp>
      <p:sp>
        <p:nvSpPr>
          <p:cNvPr id="7" name="Pentagon 6"/>
          <p:cNvSpPr/>
          <p:nvPr/>
        </p:nvSpPr>
        <p:spPr>
          <a:xfrm>
            <a:off x="125456" y="1053462"/>
            <a:ext cx="8214342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বড়দের প্রতি তোমার আচরণ কেমন হবে?</a:t>
            </a:r>
            <a:endParaRPr lang="en-US" sz="4800" dirty="0"/>
          </a:p>
        </p:txBody>
      </p:sp>
      <p:sp>
        <p:nvSpPr>
          <p:cNvPr id="8" name="Pentagon 7"/>
          <p:cNvSpPr/>
          <p:nvPr/>
        </p:nvSpPr>
        <p:spPr>
          <a:xfrm>
            <a:off x="5084318" y="0"/>
            <a:ext cx="7135818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/>
              <a:t>উত্তরঃদেখাশোনা</a:t>
            </a:r>
            <a:r>
              <a:rPr lang="en-US" sz="4800" dirty="0"/>
              <a:t> </a:t>
            </a:r>
            <a:r>
              <a:rPr lang="en-US" sz="4800" dirty="0" err="1"/>
              <a:t>করব</a:t>
            </a:r>
            <a:r>
              <a:rPr lang="en-US" sz="4800" dirty="0"/>
              <a:t>/</a:t>
            </a:r>
            <a:r>
              <a:rPr lang="en-US" sz="4800" dirty="0" err="1"/>
              <a:t>আদর</a:t>
            </a:r>
            <a:r>
              <a:rPr lang="en-US" sz="4800" dirty="0"/>
              <a:t> </a:t>
            </a:r>
            <a:r>
              <a:rPr lang="en-US" sz="4800" dirty="0" err="1"/>
              <a:t>করব</a:t>
            </a:r>
            <a:r>
              <a:rPr lang="bn-IN" sz="4800" dirty="0"/>
              <a:t>।</a:t>
            </a:r>
          </a:p>
        </p:txBody>
      </p:sp>
      <p:sp>
        <p:nvSpPr>
          <p:cNvPr id="9" name="Pentagon 8"/>
          <p:cNvSpPr/>
          <p:nvPr/>
        </p:nvSpPr>
        <p:spPr>
          <a:xfrm>
            <a:off x="4414334" y="3829128"/>
            <a:ext cx="7850927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/>
              <a:t>উত্তরঃশ্রদ্ধা করব/ভালো আচরণ করব।</a:t>
            </a:r>
          </a:p>
        </p:txBody>
      </p:sp>
      <p:sp>
        <p:nvSpPr>
          <p:cNvPr id="10" name="Pentagon 9"/>
          <p:cNvSpPr/>
          <p:nvPr/>
        </p:nvSpPr>
        <p:spPr>
          <a:xfrm>
            <a:off x="125456" y="2898495"/>
            <a:ext cx="814869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প্রতিবেশিদের সাথে কিরূপ আচরণ করবে?</a:t>
            </a:r>
            <a:endParaRPr lang="en-US" sz="4800" dirty="0"/>
          </a:p>
        </p:txBody>
      </p:sp>
      <p:sp>
        <p:nvSpPr>
          <p:cNvPr id="11" name="Pentagon 10"/>
          <p:cNvSpPr/>
          <p:nvPr/>
        </p:nvSpPr>
        <p:spPr>
          <a:xfrm>
            <a:off x="5926034" y="1984095"/>
            <a:ext cx="6294102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/>
              <a:t>উত্তরঃশ্রদ্ধাশীল হব/সম্মান করব।</a:t>
            </a:r>
            <a:r>
              <a:rPr lang="en-US" sz="4800" dirty="0"/>
              <a:t> </a:t>
            </a:r>
            <a:endParaRPr lang="bn-IN" sz="4800" dirty="0"/>
          </a:p>
        </p:txBody>
      </p:sp>
      <p:sp>
        <p:nvSpPr>
          <p:cNvPr id="12" name="Pentagon 11"/>
          <p:cNvSpPr/>
          <p:nvPr/>
        </p:nvSpPr>
        <p:spPr>
          <a:xfrm>
            <a:off x="7694451" y="5045235"/>
            <a:ext cx="457081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/>
              <a:t>উত্তরঃসাহায্য করব।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62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436728"/>
            <a:ext cx="11723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3">
                    <a:lumMod val="50000"/>
                  </a:schemeClr>
                </a:solidFill>
              </a:rPr>
              <a:t>বাড়ীতে কি কি ভালো কাজ করতে পার ৫টি বাক্যে লিখে আনবে।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5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401" y="532263"/>
            <a:ext cx="135385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rgbClr val="7030A0"/>
                </a:solidFill>
              </a:rPr>
              <a:t>ধন্যবাদ</a:t>
            </a:r>
            <a:endParaRPr lang="en-US" sz="166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758" y="2683042"/>
            <a:ext cx="5233737" cy="36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430" y="707708"/>
            <a:ext cx="96952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শিক্ষক পরিচিতি</a:t>
            </a:r>
          </a:p>
          <a:p>
            <a:pPr algn="ctr"/>
            <a:r>
              <a:rPr lang="bn-IN" sz="3600" dirty="0" smtClean="0"/>
              <a:t>মোহাম্মদ জিয়াউর রহমান</a:t>
            </a:r>
            <a:r>
              <a:rPr lang="en-US" sz="3600" dirty="0" smtClean="0"/>
              <a:t>                                                                              </a:t>
            </a:r>
            <a:r>
              <a:rPr lang="bn-IN" sz="3600" dirty="0" smtClean="0"/>
              <a:t>প্রধান শিক্ষক</a:t>
            </a:r>
            <a:r>
              <a:rPr lang="en-US" sz="3600" dirty="0" smtClean="0"/>
              <a:t>                                                                                        </a:t>
            </a:r>
            <a:r>
              <a:rPr lang="bn-IN" sz="3600" dirty="0" smtClean="0"/>
              <a:t> </a:t>
            </a:r>
            <a:r>
              <a:rPr lang="en-US" sz="3600" dirty="0" err="1" smtClean="0"/>
              <a:t>বঙ্গমাতা</a:t>
            </a:r>
            <a:r>
              <a:rPr lang="en-US" sz="3600" dirty="0" smtClean="0"/>
              <a:t> </a:t>
            </a:r>
            <a:r>
              <a:rPr lang="bn-IN" sz="3600" dirty="0" smtClean="0"/>
              <a:t>শেখ ফজিলাতুন্নেছা সরকারি প্রাথমিক বিদ্যালয়</a:t>
            </a:r>
          </a:p>
          <a:p>
            <a:pPr algn="ctr"/>
            <a:r>
              <a:rPr lang="bn-IN" sz="3600" dirty="0" smtClean="0"/>
              <a:t>ফুলপুর, ময়মনসিংহ।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49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477672"/>
            <a:ext cx="1140952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1">
                    <a:lumMod val="50000"/>
                  </a:schemeClr>
                </a:solidFill>
              </a:rPr>
              <a:t>পাঠ পরিচিতি</a:t>
            </a:r>
          </a:p>
          <a:p>
            <a:pPr algn="ctr"/>
            <a:r>
              <a:rPr lang="bn-IN" sz="3600" dirty="0" smtClean="0"/>
              <a:t>বিষয়ঃবাংলাদেশ ও বিশ্ব পরিচয়</a:t>
            </a:r>
          </a:p>
          <a:p>
            <a:pPr algn="ctr"/>
            <a:r>
              <a:rPr lang="bn-IN" sz="3600" dirty="0" smtClean="0"/>
              <a:t>অধ্যায়ঃ৫</a:t>
            </a:r>
          </a:p>
          <a:p>
            <a:pPr algn="ctr"/>
            <a:r>
              <a:rPr lang="bn-IN" sz="3600" dirty="0" smtClean="0"/>
              <a:t>পাঠঃমূল্যবোধ ও আচরণ</a:t>
            </a:r>
          </a:p>
          <a:p>
            <a:pPr algn="ctr"/>
            <a:r>
              <a:rPr lang="bn-IN" sz="3600" dirty="0" smtClean="0"/>
              <a:t>বিশেষ পাঠঃভালো হওয়া ও ভালো কাজ করা</a:t>
            </a:r>
          </a:p>
          <a:p>
            <a:pPr algn="ctr"/>
            <a:r>
              <a:rPr lang="bn-IN" sz="3600" dirty="0" smtClean="0"/>
              <a:t>পাঠ্যাংশঃপুর্বের অধ্যায়ে.........সাহায্য করা</a:t>
            </a:r>
          </a:p>
          <a:p>
            <a:pPr algn="ctr"/>
            <a:r>
              <a:rPr lang="bn-IN" sz="3600" dirty="0" smtClean="0"/>
              <a:t>সমঃ৩০ মিনিট</a:t>
            </a:r>
          </a:p>
          <a:p>
            <a:pPr algn="ctr"/>
            <a:r>
              <a:rPr lang="bn-IN" sz="3600" dirty="0" smtClean="0"/>
              <a:t>তারিখঃ</a:t>
            </a:r>
          </a:p>
        </p:txBody>
      </p:sp>
    </p:spTree>
    <p:extLst>
      <p:ext uri="{BB962C8B-B14F-4D97-AF65-F5344CB8AC3E}">
        <p14:creationId xmlns:p14="http://schemas.microsoft.com/office/powerpoint/2010/main" val="109481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5" y="0"/>
            <a:ext cx="107680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</a:rPr>
              <a:t>শিখনফল</a:t>
            </a:r>
            <a:endParaRPr lang="bn-IN" sz="6000" dirty="0" smtClean="0">
              <a:solidFill>
                <a:srgbClr val="0070C0"/>
              </a:solidFill>
            </a:endParaRPr>
          </a:p>
          <a:p>
            <a:r>
              <a:rPr lang="b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৮.১.১ নৈতিক সামাজিক গুনাবলী অর্জন করার গুরত্ব বুঝত এগুলো অর্জনে সচেষ্ট হবে ও বাস্তব জীবনে তা প্রয়োগ করবে।</a:t>
            </a:r>
          </a:p>
          <a:p>
            <a:r>
              <a:rPr lang="b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৮.১.২ বিভিন্ন ধরণের সামসজিক গুণাবলী অর্জনের চর্চা করবে</a:t>
            </a:r>
          </a:p>
          <a:p>
            <a:r>
              <a:rPr lang="b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৮.১.৩ ভালো ও মন্দের পার্থক্য করতে পারবে</a:t>
            </a:r>
          </a:p>
          <a:p>
            <a:r>
              <a:rPr lang="b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৮.১.৪ বাস্তব জীবনে এসব </a:t>
            </a:r>
            <a:r>
              <a:rPr lang="bn-I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গুণাবলী</a:t>
            </a:r>
            <a:r>
              <a:rPr lang="bn-IN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চর্চা করবে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7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9561"/>
            <a:ext cx="1184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আমরা</a:t>
            </a:r>
            <a:r>
              <a:rPr lang="bn-IN" sz="4400" dirty="0" smtClean="0"/>
              <a:t> কিছু ছবি </a:t>
            </a:r>
            <a:r>
              <a:rPr lang="bn-IN" sz="4400" dirty="0" smtClean="0"/>
              <a:t>দেখবো এবং ছবি সম্পর্কে চিন্তা করে বলব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8" y="1326664"/>
            <a:ext cx="2961563" cy="1982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95" y="3992309"/>
            <a:ext cx="2594709" cy="2068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982" y="1221553"/>
            <a:ext cx="2750754" cy="2017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" y="3976436"/>
            <a:ext cx="2768044" cy="2099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4" y="1223581"/>
            <a:ext cx="2572710" cy="20138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001" y="4006173"/>
            <a:ext cx="2750754" cy="20210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7104" y="3490443"/>
            <a:ext cx="2566807" cy="33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প্রতে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আদর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20518" y="3490443"/>
            <a:ext cx="2572709" cy="33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কর্তব্য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28982" y="3490443"/>
            <a:ext cx="2750753" cy="515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মায়ের প্রতি সন্তানের কর্তব্য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15679" y="6342734"/>
            <a:ext cx="2238232" cy="313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প্রতিবেশিদের সাথে খেলাধূলা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68859" y="6407624"/>
            <a:ext cx="2951536" cy="37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প্রতিবেশিদের সাথে খেলাধূলা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35001" y="6342734"/>
            <a:ext cx="2750754" cy="41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বিপদে অন্যদের সাহায্য করা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770" y="797168"/>
            <a:ext cx="7537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</a:rPr>
              <a:t>আমাদের আজকের পাঠ</a:t>
            </a:r>
          </a:p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মূল্যবোধ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আচরণ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ভালো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হওয়া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ভালো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কাজ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করা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353" y="1"/>
            <a:ext cx="10785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</a:rPr>
              <a:t>আমরা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</a:rPr>
              <a:t>আরো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</a:rPr>
              <a:t>একটি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</a:rPr>
              <a:t>ছবি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</a:rPr>
              <a:t>দেখবো</a:t>
            </a:r>
            <a:endParaRPr 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315" y="1052620"/>
            <a:ext cx="4193346" cy="27549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3071446" y="4029165"/>
            <a:ext cx="60725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</a:rPr>
              <a:t>তোমরা ৩ জন করে দল করে ২ মিনিট ছবির বিষয়বস্ত নিয়ে আলোচনা কর।</a:t>
            </a:r>
          </a:p>
          <a:p>
            <a:r>
              <a:rPr lang="bn-IN" sz="4400" dirty="0">
                <a:solidFill>
                  <a:srgbClr val="002060"/>
                </a:solidFill>
              </a:rPr>
              <a:t>প্রত্যেক দল থেকে ১ জন করে ছবির বিষয়বস্ত সম্পর্কে বল।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456160"/>
            <a:ext cx="11832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তোমরা সবাই পাঠ্য বইয়ের ২৪নং পৃষ্ঠা খোল এবং নিরবে পড়।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96" y="1048799"/>
            <a:ext cx="4296375" cy="581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3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842" y="464024"/>
            <a:ext cx="11518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পাঠ্যাংশ পড়ে তুমি কি বুঝলে?</a:t>
            </a:r>
          </a:p>
          <a:p>
            <a:r>
              <a:rPr lang="bn-IN" sz="4800" dirty="0" smtClean="0"/>
              <a:t>                     </a:t>
            </a:r>
            <a:r>
              <a:rPr lang="bn-IN" sz="4800" dirty="0"/>
              <a:t>তুমি কি বুঝলে?</a:t>
            </a:r>
            <a:endParaRPr lang="en-US" sz="4800" dirty="0"/>
          </a:p>
          <a:p>
            <a:r>
              <a:rPr lang="bn-IN" sz="4800" dirty="0" smtClean="0"/>
              <a:t>                      তুমি </a:t>
            </a:r>
            <a:r>
              <a:rPr lang="bn-IN" sz="4800" dirty="0"/>
              <a:t>কি </a:t>
            </a:r>
            <a:r>
              <a:rPr lang="bn-IN" sz="4800" dirty="0" smtClean="0"/>
              <a:t>বুঝলে</a:t>
            </a:r>
            <a:r>
              <a:rPr lang="bn-IN" sz="4400" dirty="0"/>
              <a:t>?</a:t>
            </a:r>
            <a:endParaRPr lang="en-US" dirty="0"/>
          </a:p>
          <a:p>
            <a:r>
              <a:rPr lang="bn-IN" dirty="0" smtClean="0"/>
              <a:t>                       </a:t>
            </a:r>
            <a:endParaRPr lang="en-US" dirty="0"/>
          </a:p>
          <a:p>
            <a:r>
              <a:rPr lang="bn-IN" dirty="0" smtClean="0"/>
              <a:t>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289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83</cp:revision>
  <dcterms:created xsi:type="dcterms:W3CDTF">2020-02-06T04:10:25Z</dcterms:created>
  <dcterms:modified xsi:type="dcterms:W3CDTF">2020-02-09T04:40:50Z</dcterms:modified>
</cp:coreProperties>
</file>