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EC7C-7F3D-4E34-87A0-1BBB138EFF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B37A-3229-4679-973D-B8802538F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8F8D-AF0A-4C8D-B5D3-771440F578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EDCF-371F-4112-BDB7-0DFDF4C5E07B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21E8-86E2-4C8A-9E2C-69E7D8EE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zaman2012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1000"/>
            <a:ext cx="10801350" cy="6153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9440" y="1645048"/>
            <a:ext cx="60282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8650" y="342900"/>
            <a:ext cx="10801350" cy="6153149"/>
            <a:chOff x="628650" y="342900"/>
            <a:chExt cx="10801350" cy="6153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42900"/>
              <a:ext cx="10801350" cy="61531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89440" y="1606948"/>
              <a:ext cx="60282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36134"/>
            <a:ext cx="4267199" cy="537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667" y="237069"/>
            <a:ext cx="523663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257300"/>
            <a:ext cx="3981451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76" y="1327645"/>
            <a:ext cx="348614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4950"/>
            <a:ext cx="2933700" cy="3752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1504950"/>
            <a:ext cx="2981325" cy="3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1543050"/>
            <a:ext cx="27813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524000"/>
            <a:ext cx="2781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5496" y="4198146"/>
            <a:ext cx="55626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607936"/>
            <a:ext cx="7391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 করণীয় কী কী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90500"/>
            <a:ext cx="4191000" cy="40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450" y="517808"/>
            <a:ext cx="2514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দেখো-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2573867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সংযোগ বিচ্ছিন্ন করা।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 বা গাড়ি ভিতরে থাকলে কোনো জিনিস ধরে স্থির থাকা।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বাইরে খোলা মাঠে দাঁড়িয়ে থাকা।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লিফটের ভিতর থেকে বেরিয়ে আসা।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86267"/>
            <a:ext cx="5875867" cy="6529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33" y="171450"/>
            <a:ext cx="5831417" cy="65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5962650" cy="645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28600"/>
            <a:ext cx="5562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4517" y="5724519"/>
            <a:ext cx="883271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 প্রয়োজনীয় ছয়টি পদক্ষেপ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47305"/>
            <a:ext cx="6096000" cy="535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4806" y="590550"/>
            <a:ext cx="601169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983" y="136188"/>
            <a:ext cx="37743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3" y="1531067"/>
            <a:ext cx="11494303" cy="390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গণসচেতনতা সৃষ্টি।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বিল্ডিং কোড এবং কোডের কাঠামোগত অনুসরণ।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স্বেচ্ছাসেবক দল গঠন।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নৌবাহিনী ও পুলিশ বাহিনীতে ডগ স্কোয়াড রাখা।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সারা দেশে রাস্তা প্রশস্ত করা।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হাসপাতাল ও মহড়া অনুষ্ঠানের ব্যবস্থা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3333"/>
            <a:ext cx="10267950" cy="60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602" y="4312944"/>
            <a:ext cx="8735370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প্রাকৃতিক দূর্যোগ কী?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বাংলাদেশের কোন কোন অঞ্চল বেশি ভূমিকম্পপ্রবণ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ভূমিকম্প মানব জীবনে কোন ধরনের পরির্বতন ঘটায়?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ভূমিকম্পের পরবর্তীতে আমাদের করণীয় কী?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2868" y="1"/>
            <a:ext cx="8750104" cy="4290646"/>
            <a:chOff x="3448049" y="571499"/>
            <a:chExt cx="4629151" cy="37511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049" y="571499"/>
              <a:ext cx="4629151" cy="375111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97172" y="2998131"/>
              <a:ext cx="3136003" cy="80722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5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0238" y="308881"/>
            <a:ext cx="2202847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u="sng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7784" y="1600200"/>
            <a:ext cx="7926817" cy="4648200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67400" y="2771801"/>
            <a:ext cx="767640" cy="3220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7798" y="1676400"/>
            <a:ext cx="3092003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চতুর্দশ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629400" y="962891"/>
            <a:ext cx="33528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3787677"/>
            <a:ext cx="403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শাহ মোহাম্মদ লুৎফুল হায়দার 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বিএড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পাগলা,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৫২৭৯৮০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smlh1978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00150" y="323849"/>
            <a:ext cx="9105900" cy="5105401"/>
            <a:chOff x="1143000" y="266700"/>
            <a:chExt cx="9982200" cy="53043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66700"/>
              <a:ext cx="9982200" cy="530436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30032" y="488370"/>
              <a:ext cx="6214173" cy="95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1" y="5757333"/>
            <a:ext cx="11772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পূর্ব প্রস্তুতি কেমন হওয়া উচিত বলে তুমি মনে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43000"/>
            <a:ext cx="9791700" cy="5543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9167" y="256970"/>
            <a:ext cx="438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37067"/>
            <a:ext cx="11830050" cy="63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4350" y="5298017"/>
            <a:ext cx="41719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867150"/>
            <a:ext cx="48958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28600"/>
            <a:ext cx="3771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5050" y="323850"/>
            <a:ext cx="65087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2" y="1581001"/>
            <a:ext cx="779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ভূমিকম্পের ধারণা সংজ্ঞায়িত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3469" y="2554165"/>
            <a:ext cx="968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ভূকম্পনীয় অঞ্চল চিহ্নিত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692" y="3570347"/>
            <a:ext cx="76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ভূমিকম্পে করণীয়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7837" y="4582855"/>
            <a:ext cx="96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ভূমিকম্পে প্রয়োজনীয় পদক্ষেপ বিশ্লেষণ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1032933"/>
            <a:ext cx="10553701" cy="5539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135" y="135467"/>
            <a:ext cx="653626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ভাল করে লক্ষ্য কর-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896350" y="1962150"/>
            <a:ext cx="49530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43600" y="2628899"/>
            <a:ext cx="438150" cy="857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286000" y="2190749"/>
            <a:ext cx="467784" cy="853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210051" y="3543300"/>
            <a:ext cx="514350" cy="882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05500" y="3790950"/>
            <a:ext cx="41910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915401" y="3752850"/>
            <a:ext cx="495300" cy="1017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8293" y="4158413"/>
            <a:ext cx="418253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171450"/>
            <a:ext cx="5200650" cy="385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6480" y="5900854"/>
            <a:ext cx="75691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ভূমিকম্পপ্রবণ অঞ্চলগুলো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50" y="812800"/>
            <a:ext cx="8191500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ভূমিকম্পপ্রবণ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371" y="3708532"/>
            <a:ext cx="932307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ঢাকা, রাজশাহী, খুলনা, বরিশাল, চট্টগ্রাম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297</Words>
  <Application>Microsoft Office PowerPoint</Application>
  <PresentationFormat>Widescreen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3</cp:revision>
  <dcterms:created xsi:type="dcterms:W3CDTF">2020-02-07T15:13:15Z</dcterms:created>
  <dcterms:modified xsi:type="dcterms:W3CDTF">2020-02-07T15:27:07Z</dcterms:modified>
</cp:coreProperties>
</file>