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0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95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451F8-F323-4A34-A285-048C7124ADB7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44E1EC-0884-4B4B-841D-0BE7F6B64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868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5905A-059A-4145-9E40-8B4D6848F52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938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342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6172200" y="62992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Md.Senamul</a:t>
            </a:r>
            <a:r>
              <a:rPr lang="en-US" baseline="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Islam</a:t>
            </a:r>
            <a:endParaRPr lang="en-US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3000" y="3200400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 </a:t>
            </a:r>
            <a:r>
              <a:rPr lang="bn-IN" sz="32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67118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A47D7F0-EF2C-457C-9C60-7BA39C53CD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413" y="2239156"/>
            <a:ext cx="3706553" cy="27675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06893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B3FFF0E-7DEB-4653-B379-6D528E3CA1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504" y="1690689"/>
            <a:ext cx="5000625" cy="38576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58539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1846295-F6EA-478D-92B8-8334403857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510" y="2084598"/>
            <a:ext cx="4094382" cy="30673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82364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456A6F-C619-4F65-9114-7C52B3CC0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n-IN" sz="4000" dirty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endParaRPr lang="en-US" sz="4000" dirty="0">
              <a:solidFill>
                <a:schemeClr val="accent6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68002BA-BAB9-459C-B6D5-2FA739D411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564" y="1389060"/>
            <a:ext cx="3379478" cy="30016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4B15531-9779-4AC5-AD01-CC217184D7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44" y="1373055"/>
            <a:ext cx="3153482" cy="28030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3C7F6B0-3ED3-4826-AAB8-75739DFDF5C3}"/>
              </a:ext>
            </a:extLst>
          </p:cNvPr>
          <p:cNvSpPr txBox="1"/>
          <p:nvPr/>
        </p:nvSpPr>
        <p:spPr>
          <a:xfrm>
            <a:off x="226002" y="4686410"/>
            <a:ext cx="85750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মুখে মুখে উপরের ছবিগুলো দেখে শব্দ বল </a:t>
            </a:r>
            <a:r>
              <a:rPr lang="bn-IN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600" dirty="0">
              <a:solidFill>
                <a:schemeClr val="tx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২।কবিতাটি এককভাবে আবৃতি কর।</a:t>
            </a: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593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123E105-32F4-4C2D-B5D9-B0C78928A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n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9A12CFC-1937-4366-8741-127CAF4721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n-I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389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4CAB237B-A78D-45A1-8EEB-036CA1B7584B}"/>
              </a:ext>
            </a:extLst>
          </p:cNvPr>
          <p:cNvSpPr txBox="1">
            <a:spLocks/>
          </p:cNvSpPr>
          <p:nvPr/>
        </p:nvSpPr>
        <p:spPr>
          <a:xfrm>
            <a:off x="2048301" y="545911"/>
            <a:ext cx="7124131" cy="981005"/>
          </a:xfrm>
          <a:prstGeom prst="rect">
            <a:avLst/>
          </a:prstGeom>
          <a:noFill/>
          <a:ln w="57150">
            <a:noFill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পরিচিতিঃ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uLnTx/>
              <a:uFillTx/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5A5BCA56-C763-417C-91EB-FB6B569155B9}"/>
              </a:ext>
            </a:extLst>
          </p:cNvPr>
          <p:cNvSpPr txBox="1">
            <a:spLocks/>
          </p:cNvSpPr>
          <p:nvPr/>
        </p:nvSpPr>
        <p:spPr>
          <a:xfrm>
            <a:off x="-381000" y="1563673"/>
            <a:ext cx="5181600" cy="435133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noFill/>
          </a:ln>
          <a:effectLst>
            <a:softEdge rad="127000"/>
          </a:effectLst>
          <a:scene3d>
            <a:camera prst="perspectiveContrastingRightFacing"/>
            <a:lightRig rig="threePt" dir="t"/>
          </a:scene3d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bn-BD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শিক্ষক পরিচিতি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মোঃ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সেনামুল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ইস</a:t>
            </a:r>
            <a:r>
              <a:rPr kumimoji="0" lang="as-I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as-I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bn-BD" sz="2800" b="0" i="0" u="none" strike="noStrike" kern="1200" cap="none" spc="0" normalizeH="0" baseline="0" noProof="0" dirty="0" smtClean="0">
              <a:ln>
                <a:noFill/>
              </a:ln>
              <a:solidFill>
                <a:srgbClr val="FFC000">
                  <a:lumMod val="20000"/>
                  <a:lumOff val="80000"/>
                </a:srgbClr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bn-BD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সহকারী শিক্ষক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মালশ</a:t>
            </a:r>
            <a:r>
              <a:rPr kumimoji="0" lang="as-I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রকারি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প্রাথমিক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বিদ্যাল</a:t>
            </a:r>
            <a:r>
              <a:rPr kumimoji="0" lang="as-I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য়</a:t>
            </a:r>
            <a:r>
              <a:rPr kumimoji="0" lang="bn-BD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FFC000">
                  <a:lumMod val="20000"/>
                  <a:lumOff val="80000"/>
                </a:srgbClr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আদ</a:t>
            </a:r>
            <a:r>
              <a:rPr kumimoji="0" lang="as-I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</a:t>
            </a:r>
            <a:r>
              <a:rPr kumimoji="0" lang="as-I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ী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ঘি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</a:t>
            </a:r>
            <a:r>
              <a:rPr kumimoji="0" lang="bn-BD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বগুড়া।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20000"/>
                  <a:lumOff val="80000"/>
                </a:srgbClr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xmlns="" id="{3100993B-E976-429D-9C44-BCC88724133C}"/>
              </a:ext>
            </a:extLst>
          </p:cNvPr>
          <p:cNvSpPr txBox="1">
            <a:spLocks/>
          </p:cNvSpPr>
          <p:nvPr/>
        </p:nvSpPr>
        <p:spPr>
          <a:xfrm>
            <a:off x="4191000" y="1591382"/>
            <a:ext cx="4724400" cy="380708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4472C4">
                <a:lumMod val="60000"/>
                <a:lumOff val="40000"/>
              </a:srgbClr>
            </a:solidFill>
          </a:ln>
          <a:effectLst>
            <a:softEdge rad="635000"/>
          </a:effectLst>
          <a:scene3d>
            <a:camera prst="perspectiveRelaxedModerately"/>
            <a:lightRig rig="threePt" dir="t"/>
          </a:scene3d>
          <a:sp3d>
            <a:bevelT w="101600" prst="riblet"/>
          </a:sp3d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bn-BD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 </a:t>
            </a:r>
            <a:r>
              <a:rPr kumimoji="0" lang="bn-BD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পরিচিতি</a:t>
            </a:r>
            <a:endParaRPr kumimoji="0" lang="bn-BD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bn-B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শ্রেণি – </a:t>
            </a:r>
            <a:r>
              <a:rPr kumimoji="0" lang="bn-I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৩য়</a:t>
            </a:r>
            <a:endParaRPr kumimoji="0" lang="bn-BD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bn-B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বিষয় – বাংলা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s-IN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পাঠের </a:t>
            </a:r>
            <a:r>
              <a:rPr kumimoji="0" lang="as-I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শিরোনামঃ</a:t>
            </a:r>
            <a:r>
              <a:rPr kumimoji="0" lang="bn-BD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lang="bn-BD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ছড়া </a:t>
            </a:r>
            <a:endParaRPr lang="en-US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bn-BD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সময়ঃ৪০মিনিট</a:t>
            </a:r>
            <a:endParaRPr kumimoji="0" lang="bn-BD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bn-BD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567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64610E-EC43-4A19-A6D3-D037E47DF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5001354"/>
          </a:xfrm>
        </p:spPr>
        <p:txBody>
          <a:bodyPr/>
          <a:lstStyle/>
          <a:p>
            <a:pPr algn="ctr"/>
            <a:r>
              <a:rPr lang="bn-IN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br>
              <a:rPr lang="bn-IN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শোনাঃ </a:t>
            </a:r>
            <a:r>
              <a:rPr lang="bn-BD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২.১.১</a:t>
            </a:r>
            <a:r>
              <a:rPr lang="bn-IN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ছড়া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আনন্দ লাভ করবে এবং অভিব্যক্তি প্রকাশ করতে পারবে । </a:t>
            </a:r>
            <a:br>
              <a:rPr lang="bn-IN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বলাঃ</a:t>
            </a:r>
            <a:r>
              <a:rPr lang="bn-BD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২.১.১</a:t>
            </a:r>
            <a:r>
              <a:rPr lang="bn-IN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IN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bn-BD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bn-IN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ষ্ট</a:t>
            </a:r>
            <a:r>
              <a:rPr lang="bn-BD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 পারবে ।</a:t>
            </a:r>
            <a:br>
              <a:rPr lang="bn-IN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4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890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F48B032-2FBE-4109-A292-ACF1A9479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bn-IN" sz="6600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একটি  ভিডিও দেখি </a:t>
            </a:r>
            <a:endParaRPr lang="en-US" sz="6600" dirty="0">
              <a:solidFill>
                <a:schemeClr val="bg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  <a:extLst>
              <a:ext uri="{FF2B5EF4-FFF2-40B4-BE49-F238E27FC236}">
                <a16:creationId xmlns="" xmlns:a16="http://schemas.microsoft.com/office/drawing/2014/main" id="{5FCDDC86-EA22-427E-8548-4D9ED58BC1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1147562"/>
              </p:ext>
            </p:extLst>
          </p:nvPr>
        </p:nvGraphicFramePr>
        <p:xfrm>
          <a:off x="4174332" y="3208338"/>
          <a:ext cx="794147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Packager Shell Object" showAsIcon="1" r:id="rId3" imgW="1058760" imgH="437760" progId="Package">
                  <p:embed/>
                </p:oleObj>
              </mc:Choice>
              <mc:Fallback>
                <p:oleObj name="Packager Shell Object" showAsIcon="1" r:id="rId3" imgW="105876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74332" y="3208338"/>
                        <a:ext cx="794147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1631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B4CFE4F-E22E-4692-B9BD-08B7C1256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752600"/>
            <a:ext cx="8001000" cy="487362"/>
          </a:xfrm>
        </p:spPr>
        <p:txBody>
          <a:bodyPr>
            <a:noAutofit/>
          </a:bodyPr>
          <a:lstStyle/>
          <a:p>
            <a:pPr algn="ctr"/>
            <a:r>
              <a:rPr lang="bn-IN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 শিরোনাম ছড়া </a:t>
            </a:r>
            <a:r>
              <a:rPr lang="bn-BD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বাকবাকুম......) </a:t>
            </a:r>
            <a:endParaRPr lang="en-US" sz="4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638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7367CA4-98BB-4FC7-805B-E5265D32F704}"/>
              </a:ext>
            </a:extLst>
          </p:cNvPr>
          <p:cNvSpPr txBox="1"/>
          <p:nvPr/>
        </p:nvSpPr>
        <p:spPr>
          <a:xfrm>
            <a:off x="1447800" y="4648200"/>
            <a:ext cx="6553200" cy="132343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 বাকুম পায়রা</a:t>
            </a:r>
          </a:p>
          <a:p>
            <a:pPr algn="ctr"/>
            <a:r>
              <a:rPr lang="bn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মাথায় দিয়ে টায়রা </a:t>
            </a:r>
            <a:endParaRPr lang="en-US" sz="4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06B3FE8-541D-44C9-B318-26A8B9B361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05" y="1219200"/>
            <a:ext cx="3334433" cy="29616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C1B7757-FE8D-49FC-9BD4-F7E3F7A895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02"/>
          <a:stretch/>
        </p:blipFill>
        <p:spPr>
          <a:xfrm>
            <a:off x="5715000" y="1486800"/>
            <a:ext cx="2900596" cy="26445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37246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B22D59B-4A93-4BC2-939F-AEBA9DC8AA24}"/>
              </a:ext>
            </a:extLst>
          </p:cNvPr>
          <p:cNvSpPr txBox="1"/>
          <p:nvPr/>
        </p:nvSpPr>
        <p:spPr>
          <a:xfrm>
            <a:off x="427219" y="4826833"/>
            <a:ext cx="76562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বউ সাজবে কাল কি ?</a:t>
            </a:r>
          </a:p>
          <a:p>
            <a:pPr algn="ctr"/>
            <a:r>
              <a:rPr lang="bn-IN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চড়বে সোনার পালকি?  </a:t>
            </a:r>
            <a:endParaRPr lang="en-US" sz="4000" dirty="0">
              <a:solidFill>
                <a:schemeClr val="tx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A5D5240-6A55-4A7C-97C7-85E69F8EAC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66" y="444161"/>
            <a:ext cx="3531433" cy="357000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03EADE3-A542-438C-AB2E-DB37DD8BFF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191" y="336029"/>
            <a:ext cx="4259549" cy="37862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01091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0F2A4BF-3228-430A-A131-5E62F263EF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203" y="2143594"/>
            <a:ext cx="4286250" cy="381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11939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F1D3155-6D3F-42C5-9AB9-8F38421B5D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865" y="1211004"/>
            <a:ext cx="5000625" cy="38576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17303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85</Words>
  <Application>Microsoft Office PowerPoint</Application>
  <PresentationFormat>On-screen Show (4:3)</PresentationFormat>
  <Paragraphs>24</Paragraphs>
  <Slides>14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Package</vt:lpstr>
      <vt:lpstr>PowerPoint Presentation</vt:lpstr>
      <vt:lpstr>PowerPoint Presentation</vt:lpstr>
      <vt:lpstr>শিখনফল  শোনাঃ ২.১.১ ছড়া শুনে আনন্দ লাভ করবে এবং অভিব্যক্তি প্রকাশ করতে পারবে ।  বলাঃ ২.১.১ পাঠ্য বইয়ের ছড়া স্পষ্ট ভাবে বলতে পারবে । </vt:lpstr>
      <vt:lpstr>এসো একটি  ভিডিও দেখি </vt:lpstr>
      <vt:lpstr>পাঠের শিরোনাম ছড়া   (বাকবাকুম......)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মূল্যায়ণ</vt:lpstr>
      <vt:lpstr>ধন্যবাদ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 </dc:title>
  <dc:creator>snc</dc:creator>
  <cp:lastModifiedBy>snc</cp:lastModifiedBy>
  <cp:revision>14</cp:revision>
  <dcterms:created xsi:type="dcterms:W3CDTF">2006-08-16T00:00:00Z</dcterms:created>
  <dcterms:modified xsi:type="dcterms:W3CDTF">2020-02-10T03:24:06Z</dcterms:modified>
</cp:coreProperties>
</file>