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259" r:id="rId2"/>
    <p:sldId id="256" r:id="rId3"/>
    <p:sldId id="257" r:id="rId4"/>
    <p:sldId id="258" r:id="rId5"/>
    <p:sldId id="27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83" r:id="rId14"/>
    <p:sldId id="270" r:id="rId15"/>
    <p:sldId id="271" r:id="rId16"/>
    <p:sldId id="273" r:id="rId17"/>
    <p:sldId id="272" r:id="rId18"/>
    <p:sldId id="282" r:id="rId19"/>
    <p:sldId id="274" r:id="rId20"/>
    <p:sldId id="275" r:id="rId21"/>
    <p:sldId id="281" r:id="rId22"/>
    <p:sldId id="276" r:id="rId23"/>
    <p:sldId id="277" r:id="rId24"/>
    <p:sldId id="28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53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7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18887E-7EBE-41C0-B08D-A39ACB1A695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9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374" y="-272377"/>
            <a:ext cx="2412461" cy="2957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78" y="48638"/>
            <a:ext cx="2412461" cy="2684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5029" y="48638"/>
            <a:ext cx="661480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মাল্টিমিডিয়া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ক্লাসে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স্বাগতম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964"/>
            <a:ext cx="12192000" cy="4539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288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29">
        <p15:prstTrans prst="curtains"/>
      </p:transition>
    </mc:Choice>
    <mc:Fallback>
      <p:transition spd="slow" advTm="3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3200" y="266953"/>
            <a:ext cx="230043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সরব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পাঠ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:-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8" y="972765"/>
            <a:ext cx="6317756" cy="5398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21" y="-9054"/>
            <a:ext cx="5157164" cy="6310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106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5">
        <p15:prstTrans prst="peelOff"/>
      </p:transition>
    </mc:Choice>
    <mc:Fallback>
      <p:transition spd="slow" advTm="1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8334" y="818910"/>
            <a:ext cx="198270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নীরব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:-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761423"/>
            <a:ext cx="7998594" cy="4145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49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266">
        <p14:doors dir="vert"/>
      </p:transition>
    </mc:Choice>
    <mc:Fallback>
      <p:transition spd="slow" advTm="32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3272" y="5106216"/>
            <a:ext cx="330451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সাম্যের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গান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গাই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7932" y="5567881"/>
            <a:ext cx="64098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আমার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চক্ষে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পুরুষ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রমণী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ভেদাভেদ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।                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09" y="190123"/>
            <a:ext cx="8826185" cy="4454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53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653">
        <p15:prstTrans prst="crush"/>
      </p:transition>
    </mc:Choice>
    <mc:Fallback>
      <p:transition spd="slow" advTm="4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7949" y="5029200"/>
            <a:ext cx="60700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বিশ্বের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চির</a:t>
            </a:r>
            <a:r>
              <a:rPr lang="en-US" sz="2400" dirty="0" smtClean="0"/>
              <a:t> -</a:t>
            </a:r>
            <a:r>
              <a:rPr lang="en-US" sz="2400" dirty="0" err="1" smtClean="0"/>
              <a:t>কল্যান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                                            </a:t>
            </a:r>
            <a:r>
              <a:rPr lang="en-US" sz="2400" dirty="0" err="1" smtClean="0"/>
              <a:t>অর্ধক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করিয়াছে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, </a:t>
            </a:r>
            <a:r>
              <a:rPr lang="en-US" sz="2400" dirty="0" err="1" smtClean="0"/>
              <a:t>অর্ধেক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নর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" y="252919"/>
            <a:ext cx="5865779" cy="433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62" y="252919"/>
            <a:ext cx="5554494" cy="433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6544" y="4659868"/>
            <a:ext cx="127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নারী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58009" y="4625661"/>
            <a:ext cx="116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68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4">
        <p15:prstTrans prst="peelOff"/>
      </p:transition>
    </mc:Choice>
    <mc:Fallback>
      <p:transition spd="slow" advTm="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4681" y="5033727"/>
            <a:ext cx="686252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বিশ্বের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-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এল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পাপ</a:t>
            </a:r>
            <a:r>
              <a:rPr lang="en-US" sz="2400" dirty="0" smtClean="0"/>
              <a:t>- </a:t>
            </a:r>
            <a:r>
              <a:rPr lang="en-US" sz="2400" dirty="0" err="1" smtClean="0"/>
              <a:t>তাপ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বেদনার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অশ্রুবারি</a:t>
            </a:r>
            <a:r>
              <a:rPr lang="en-US" sz="2400" dirty="0" smtClean="0"/>
              <a:t>                                    </a:t>
            </a:r>
            <a:r>
              <a:rPr lang="en-US" sz="2400" dirty="0" err="1" smtClean="0"/>
              <a:t>অর্ধক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আনিয়াছে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নর</a:t>
            </a:r>
            <a:r>
              <a:rPr lang="en-US" sz="2400" dirty="0" smtClean="0"/>
              <a:t>, </a:t>
            </a:r>
            <a:r>
              <a:rPr lang="en-US" sz="2400" dirty="0" err="1" smtClean="0"/>
              <a:t>অর্ধক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77125"/>
            <a:ext cx="5638800" cy="3904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70" y="677124"/>
            <a:ext cx="5804780" cy="3904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45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11">
        <p15:prstTrans prst="pageCurlDouble"/>
      </p:transition>
    </mc:Choice>
    <mc:Fallback>
      <p:transition spd="slow" advTm="9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7075" y="5136494"/>
            <a:ext cx="658187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জগতের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জয়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অভিযান</a:t>
            </a:r>
            <a:r>
              <a:rPr lang="en-US" sz="2400" dirty="0" smtClean="0"/>
              <a:t>                       </a:t>
            </a:r>
            <a:r>
              <a:rPr lang="en-US" sz="2400" dirty="0" err="1" smtClean="0"/>
              <a:t>মাতা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ভগ্নি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বধূদের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ত্যাগে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হইয়াছে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মহীয়ান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523875"/>
            <a:ext cx="4757738" cy="3924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7" y="523875"/>
            <a:ext cx="5595938" cy="3924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907" y="4448174"/>
            <a:ext cx="95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মাতা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93638" y="4448174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বধূ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23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653">
        <p15:prstTrans prst="origami"/>
      </p:transition>
    </mc:Choice>
    <mc:Fallback>
      <p:transition spd="slow" advTm="1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274" y="5251010"/>
            <a:ext cx="747816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রনে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খুন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নর</a:t>
            </a:r>
            <a:r>
              <a:rPr lang="en-US" sz="2400" dirty="0" smtClean="0"/>
              <a:t> , </a:t>
            </a:r>
            <a:r>
              <a:rPr lang="en-US" sz="2400" dirty="0" err="1" smtClean="0"/>
              <a:t>লেখা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ইতিহাসে</a:t>
            </a:r>
            <a:r>
              <a:rPr lang="en-US" sz="2400" dirty="0" smtClean="0"/>
              <a:t>,         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সিথিঁর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সিঁদুর</a:t>
            </a:r>
            <a:r>
              <a:rPr lang="en-US" sz="2400" dirty="0" smtClean="0"/>
              <a:t> , </a:t>
            </a:r>
            <a:r>
              <a:rPr lang="en-US" sz="2400" dirty="0" err="1" smtClean="0"/>
              <a:t>লেখা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পাশে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0" y="669956"/>
            <a:ext cx="5875699" cy="4083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84" y="669956"/>
            <a:ext cx="5739897" cy="40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2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44">
        <p14:prism/>
      </p:transition>
    </mc:Choice>
    <mc:Fallback>
      <p:transition spd="slow" advTm="9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7399" y="5115207"/>
            <a:ext cx="72065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হৃদয়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</a:t>
            </a:r>
            <a:r>
              <a:rPr lang="en-US" sz="2400" dirty="0" smtClean="0"/>
              <a:t> ,              </a:t>
            </a:r>
            <a:r>
              <a:rPr lang="en-US" sz="2400" dirty="0" err="1" smtClean="0"/>
              <a:t>বীরের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স্মৃতি-স্তম্ভের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রেখেছে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কেবা</a:t>
            </a:r>
            <a:r>
              <a:rPr lang="en-US" sz="2400" dirty="0" smtClean="0"/>
              <a:t> ?           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" y="266698"/>
            <a:ext cx="5413974" cy="4513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32" y="266699"/>
            <a:ext cx="6129196" cy="4513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176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32">
        <p15:prstTrans prst="peelOff"/>
      </p:transition>
    </mc:Choice>
    <mc:Fallback>
      <p:transition spd="slow" advTm="1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3156" y="5232902"/>
            <a:ext cx="58304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</a:t>
            </a:r>
            <a:r>
              <a:rPr lang="en-US" sz="2000" dirty="0" err="1" smtClean="0"/>
              <a:t>নি</a:t>
            </a:r>
            <a:r>
              <a:rPr lang="en-US" sz="2000" dirty="0" smtClean="0"/>
              <a:t>  </a:t>
            </a:r>
            <a:r>
              <a:rPr lang="en-US" sz="2000" dirty="0" err="1" smtClean="0"/>
              <a:t>কো</a:t>
            </a:r>
            <a:r>
              <a:rPr lang="en-US" sz="2000" dirty="0" smtClean="0"/>
              <a:t> </a:t>
            </a:r>
            <a:r>
              <a:rPr lang="en-US" sz="2000" dirty="0" err="1" smtClean="0"/>
              <a:t>জয়ী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পুরুষের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তরবাড়ি</a:t>
            </a:r>
            <a:r>
              <a:rPr lang="en-US" sz="2000" dirty="0" smtClean="0"/>
              <a:t> ,                                                                          </a:t>
            </a:r>
            <a:r>
              <a:rPr lang="en-US" sz="2000" dirty="0" err="1" smtClean="0"/>
              <a:t>প্রেরনা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দিয়েছে</a:t>
            </a:r>
            <a:r>
              <a:rPr lang="en-US" sz="2000" dirty="0" smtClean="0"/>
              <a:t> ,</a:t>
            </a:r>
            <a:r>
              <a:rPr lang="en-US" sz="2000" dirty="0" err="1" smtClean="0"/>
              <a:t>শক্তি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দিয়েছে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বিজয়</a:t>
            </a:r>
            <a:r>
              <a:rPr lang="en-US" sz="2000" dirty="0" smtClean="0"/>
              <a:t> – </a:t>
            </a:r>
            <a:r>
              <a:rPr lang="en-US" sz="2000" dirty="0" err="1" smtClean="0"/>
              <a:t>লক্ষ্মী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নারী</a:t>
            </a:r>
            <a:r>
              <a:rPr lang="en-US" sz="2000" dirty="0" smtClean="0"/>
              <a:t> ।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65" y="516048"/>
            <a:ext cx="5404919" cy="39020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7" y="516049"/>
            <a:ext cx="5413972" cy="3902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7811" y="4517679"/>
            <a:ext cx="132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তরবাড়ি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43588" y="4509555"/>
            <a:ext cx="285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বিজয়</a:t>
            </a:r>
            <a:r>
              <a:rPr lang="en-US" dirty="0" smtClean="0"/>
              <a:t>- </a:t>
            </a:r>
            <a:r>
              <a:rPr lang="en-US" dirty="0" err="1" smtClean="0"/>
              <a:t>লক্ষ্মী</a:t>
            </a:r>
            <a:r>
              <a:rPr lang="en-US" dirty="0" smtClean="0"/>
              <a:t> </a:t>
            </a:r>
            <a:r>
              <a:rPr lang="en-US" dirty="0" err="1" smtClean="0"/>
              <a:t>নারী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"/>
    </mc:Choice>
    <mc:Fallback>
      <p:transition spd="slow" advTm="94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1995" y="4282351"/>
            <a:ext cx="30238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সে</a:t>
            </a:r>
            <a:r>
              <a:rPr lang="en-US" sz="2400" dirty="0" smtClean="0"/>
              <a:t> -</a:t>
            </a:r>
            <a:r>
              <a:rPr lang="en-US" sz="2400" dirty="0" err="1" smtClean="0"/>
              <a:t>যুগ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বাসি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1965" y="4744016"/>
            <a:ext cx="67538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নাকো</a:t>
            </a:r>
            <a:r>
              <a:rPr lang="en-US" sz="2400" dirty="0" smtClean="0"/>
              <a:t> , </a:t>
            </a:r>
            <a:r>
              <a:rPr lang="en-US" sz="2400" dirty="0" err="1" smtClean="0"/>
              <a:t>নারীরা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দাসী</a:t>
            </a:r>
            <a:r>
              <a:rPr lang="en-US" sz="2400" dirty="0" smtClean="0"/>
              <a:t> ।             </a:t>
            </a:r>
            <a:r>
              <a:rPr lang="en-US" sz="2400" dirty="0" err="1" smtClean="0"/>
              <a:t>বেদনার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</a:t>
            </a:r>
            <a:r>
              <a:rPr lang="en-US" sz="2400" dirty="0" smtClean="0"/>
              <a:t> ,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</a:t>
            </a:r>
            <a:r>
              <a:rPr lang="en-US" sz="2400" dirty="0" smtClean="0"/>
              <a:t>, </a:t>
            </a:r>
            <a:r>
              <a:rPr lang="en-US" sz="2400" dirty="0" err="1" smtClean="0"/>
              <a:t>সাম্যের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</a:t>
            </a:r>
            <a:r>
              <a:rPr lang="en-US" sz="2400" dirty="0" smtClean="0"/>
              <a:t> </a:t>
            </a:r>
            <a:r>
              <a:rPr lang="en-US" sz="2400" dirty="0" err="1" smtClean="0"/>
              <a:t>আজি</a:t>
            </a:r>
            <a:r>
              <a:rPr lang="en-US" sz="2400" dirty="0" smtClean="0"/>
              <a:t>,                               </a:t>
            </a:r>
            <a:r>
              <a:rPr lang="en-US" sz="2400" dirty="0" err="1" smtClean="0"/>
              <a:t>কেহ</a:t>
            </a:r>
            <a:r>
              <a:rPr lang="en-US" sz="2400" dirty="0" smtClean="0"/>
              <a:t> </a:t>
            </a:r>
            <a:r>
              <a:rPr lang="en-US" sz="2400" dirty="0" err="1" smtClean="0"/>
              <a:t>রহিবে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কাহারও</a:t>
            </a:r>
            <a:r>
              <a:rPr lang="en-US" sz="2400" dirty="0" smtClean="0"/>
              <a:t>, </a:t>
            </a:r>
            <a:r>
              <a:rPr lang="en-US" sz="2400" dirty="0" err="1" smtClean="0"/>
              <a:t>উঠিছে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ডঙ্কা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বাজি</a:t>
            </a:r>
            <a:r>
              <a:rPr lang="en-US" sz="2400" dirty="0"/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47650"/>
            <a:ext cx="90963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5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9">
        <p15:prstTrans prst="pageCurlDouble"/>
      </p:transition>
    </mc:Choice>
    <mc:Fallback>
      <p:transition spd="slow" advTm="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7188" y="606583"/>
            <a:ext cx="3902044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2">
                    <a:lumMod val="90000"/>
                  </a:schemeClr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600" dirty="0">
              <a:solidFill>
                <a:schemeClr val="bg2">
                  <a:lumMod val="9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8545" y="4280170"/>
            <a:ext cx="495137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শ্রেণী</a:t>
            </a:r>
            <a:r>
              <a:rPr lang="en-US" sz="2400" dirty="0" smtClean="0"/>
              <a:t>:-</a:t>
            </a:r>
            <a:r>
              <a:rPr lang="en-US" sz="2400" dirty="0" err="1" smtClean="0"/>
              <a:t>অষ্টম</a:t>
            </a:r>
            <a:r>
              <a:rPr lang="en-US" sz="2400" dirty="0" smtClean="0"/>
              <a:t>                                        </a:t>
            </a:r>
            <a:r>
              <a:rPr lang="en-US" sz="2400" dirty="0" err="1" smtClean="0"/>
              <a:t>বিষয়</a:t>
            </a:r>
            <a:r>
              <a:rPr lang="en-US" sz="2400" dirty="0" smtClean="0"/>
              <a:t>:-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১ম </a:t>
            </a:r>
            <a:r>
              <a:rPr lang="en-US" sz="2400" dirty="0" err="1" smtClean="0"/>
              <a:t>পত্র</a:t>
            </a:r>
            <a:r>
              <a:rPr lang="en-US" sz="2400" dirty="0" smtClean="0"/>
              <a:t>     ( </a:t>
            </a:r>
            <a:r>
              <a:rPr lang="en-US" sz="2400" dirty="0" err="1" smtClean="0"/>
              <a:t>পদ্যাংশ</a:t>
            </a:r>
            <a:r>
              <a:rPr lang="en-US" sz="2400" dirty="0" smtClean="0"/>
              <a:t>)      </a:t>
            </a:r>
            <a:r>
              <a:rPr lang="en-US" sz="2400" dirty="0" err="1" smtClean="0"/>
              <a:t>আজ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:-   “ </a:t>
            </a:r>
            <a:r>
              <a:rPr lang="en-US" sz="2400" dirty="0" err="1" smtClean="0"/>
              <a:t>নারী</a:t>
            </a:r>
            <a:r>
              <a:rPr lang="en-US" sz="2400" dirty="0"/>
              <a:t>”</a:t>
            </a:r>
            <a:r>
              <a:rPr lang="en-US" sz="2400" dirty="0" smtClean="0"/>
              <a:t>   (</a:t>
            </a:r>
            <a:r>
              <a:rPr lang="en-US" dirty="0" err="1" smtClean="0"/>
              <a:t>কবিতা</a:t>
            </a:r>
            <a:r>
              <a:rPr lang="en-US" dirty="0" smtClean="0"/>
              <a:t> )</a:t>
            </a:r>
            <a:r>
              <a:rPr lang="en-US" sz="2400" dirty="0" smtClean="0"/>
              <a:t>                 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:-  ৫০ </a:t>
            </a:r>
            <a:r>
              <a:rPr lang="en-US" sz="2400" dirty="0" err="1" smtClean="0"/>
              <a:t>মিনিট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0239" y="4280170"/>
            <a:ext cx="492219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বীণা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মিত্র</a:t>
            </a:r>
            <a:r>
              <a:rPr lang="en-US" sz="2400" dirty="0" smtClean="0"/>
              <a:t>                                          </a:t>
            </a:r>
            <a:r>
              <a:rPr lang="en-US" sz="2400" dirty="0" err="1" smtClean="0"/>
              <a:t>সিনিয়র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শিক্ষিকা</a:t>
            </a:r>
            <a:r>
              <a:rPr lang="en-US" sz="2400" dirty="0" smtClean="0"/>
              <a:t>                             </a:t>
            </a:r>
            <a:r>
              <a:rPr lang="en-US" sz="2400" dirty="0" err="1" smtClean="0"/>
              <a:t>নলিনীদাস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r>
              <a:rPr lang="en-US" sz="2400" dirty="0" smtClean="0"/>
              <a:t>  </a:t>
            </a:r>
            <a:r>
              <a:rPr lang="en-US" sz="2400" dirty="0" err="1" smtClean="0"/>
              <a:t>ভোলা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সদর</a:t>
            </a:r>
            <a:r>
              <a:rPr lang="en-US" sz="2400" dirty="0" smtClean="0"/>
              <a:t> ,</a:t>
            </a:r>
            <a:r>
              <a:rPr lang="en-US" sz="2400" dirty="0" err="1" smtClean="0"/>
              <a:t>ভোলা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78" y="905483"/>
            <a:ext cx="25908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64" y="1994170"/>
            <a:ext cx="2149813" cy="2149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12" y="0"/>
            <a:ext cx="3810000" cy="3810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227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371">
        <p15:prstTrans prst="curtains"/>
      </p:transition>
    </mc:Choice>
    <mc:Fallback>
      <p:transition spd="slow" advTm="5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276" y="4890792"/>
            <a:ext cx="644606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নর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বন্দী</a:t>
            </a:r>
            <a:r>
              <a:rPr lang="en-US" sz="2400" dirty="0" smtClean="0"/>
              <a:t> , </a:t>
            </a:r>
            <a:r>
              <a:rPr lang="en-US" sz="2400" dirty="0" err="1" smtClean="0"/>
              <a:t>তবে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যুগে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আপনারি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রচা</a:t>
            </a:r>
            <a:r>
              <a:rPr lang="en-US" sz="2400" dirty="0" smtClean="0"/>
              <a:t> ঐ </a:t>
            </a:r>
            <a:r>
              <a:rPr lang="en-US" sz="2400" dirty="0" err="1" smtClean="0"/>
              <a:t>কারাগারে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মরিবে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ভুগে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01706"/>
            <a:ext cx="5743575" cy="4115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92" y="401706"/>
            <a:ext cx="5504507" cy="4115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03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94">
        <p14:prism/>
      </p:transition>
    </mc:Choice>
    <mc:Fallback>
      <p:transition spd="slow" advTm="2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5462" y="5151422"/>
            <a:ext cx="60929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                                      </a:t>
            </a:r>
            <a:r>
              <a:rPr lang="en-US" sz="2000" dirty="0" err="1" smtClean="0"/>
              <a:t>যুগ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ধর্ম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এই</a:t>
            </a:r>
            <a:r>
              <a:rPr lang="en-US" sz="2000" dirty="0" smtClean="0"/>
              <a:t>-                                                                                 </a:t>
            </a:r>
            <a:r>
              <a:rPr lang="en-US" sz="2000" dirty="0" err="1" smtClean="0"/>
              <a:t>পীড়ন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সে</a:t>
            </a:r>
            <a:r>
              <a:rPr lang="en-US" sz="2000" dirty="0" smtClean="0"/>
              <a:t> -</a:t>
            </a:r>
            <a:r>
              <a:rPr lang="en-US" sz="2000" dirty="0" err="1" smtClean="0"/>
              <a:t>পীড়ন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এসে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পীড়া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তোমাকেই</a:t>
            </a:r>
            <a:r>
              <a:rPr lang="en-US" sz="2000" dirty="0" smtClean="0"/>
              <a:t> !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316872"/>
            <a:ext cx="8356349" cy="45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4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18">
        <p15:prstTrans prst="fracture"/>
      </p:transition>
    </mc:Choice>
    <mc:Fallback>
      <p:transition spd="slow" advTm="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501" y="642796"/>
            <a:ext cx="269793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:-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2550" y="1611517"/>
            <a:ext cx="11733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নারী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পুরুষের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আধিকার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/>
              <a:t> </a:t>
            </a:r>
            <a:r>
              <a:rPr lang="en-US" sz="2800" dirty="0" err="1" smtClean="0"/>
              <a:t>বুঝাতে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চেয়েছেন</a:t>
            </a:r>
            <a:r>
              <a:rPr lang="en-US" sz="2800" dirty="0" smtClean="0"/>
              <a:t> ?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95" y="2280975"/>
            <a:ext cx="7620000" cy="39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93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395">
        <p14:honeycomb/>
      </p:transition>
    </mc:Choice>
    <mc:Fallback>
      <p:transition spd="slow" advTm="2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790" y="669956"/>
            <a:ext cx="22180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মূল্যায়ন</a:t>
            </a:r>
            <a:r>
              <a:rPr lang="en-US" sz="3200" dirty="0" smtClean="0"/>
              <a:t>:-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66250" y="2091350"/>
            <a:ext cx="463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66250" y="2614570"/>
            <a:ext cx="391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পীড়ন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39090" y="3137790"/>
            <a:ext cx="468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মৃত্যু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39090" y="3707176"/>
            <a:ext cx="1009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‘</a:t>
            </a:r>
            <a:r>
              <a:rPr lang="en-US" sz="2400" dirty="0" err="1" smtClean="0"/>
              <a:t>নার</a:t>
            </a:r>
            <a:r>
              <a:rPr lang="en-US" sz="2400" dirty="0" err="1"/>
              <a:t>ী</a:t>
            </a:r>
            <a:r>
              <a:rPr lang="en-US" sz="2400" dirty="0" smtClean="0"/>
              <a:t>’ </a:t>
            </a:r>
            <a:r>
              <a:rPr lang="en-US" sz="2400" dirty="0" err="1" smtClean="0"/>
              <a:t>কবিতাটি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গ্রন্থ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সংকলিত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86416" y="4276562"/>
            <a:ext cx="752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‘</a:t>
            </a:r>
            <a:r>
              <a:rPr lang="en-US" sz="2400" dirty="0" err="1" smtClean="0"/>
              <a:t>সাম্যে</a:t>
            </a:r>
            <a:r>
              <a:rPr lang="en-US" sz="2400" dirty="0" smtClean="0"/>
              <a:t> ’ </a:t>
            </a:r>
            <a:r>
              <a:rPr lang="en-US" sz="2400" dirty="0" err="1" smtClean="0"/>
              <a:t>গান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চেয়েছেন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70776" y="4845948"/>
            <a:ext cx="655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কবির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গ্রন্থের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বল</a:t>
            </a:r>
            <a:r>
              <a:rPr lang="en-US" sz="2400" dirty="0" smtClean="0"/>
              <a:t> 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47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244">
        <p15:prstTrans prst="fallOver"/>
      </p:transition>
    </mc:Choice>
    <mc:Fallback>
      <p:transition spd="slow" advTm="2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579" y="353086"/>
            <a:ext cx="248970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বাড়ীর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:-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2550" y="1140737"/>
            <a:ext cx="1113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/>
              <a:t>মানব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সভ্যতায়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পুরুষের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কম</a:t>
            </a:r>
            <a:r>
              <a:rPr lang="en-US" sz="2800" dirty="0" smtClean="0"/>
              <a:t> </a:t>
            </a:r>
            <a:r>
              <a:rPr lang="en-US" sz="2800" dirty="0" err="1" smtClean="0"/>
              <a:t>নয়</a:t>
            </a:r>
            <a:r>
              <a:rPr lang="en-US" sz="2800" dirty="0" smtClean="0"/>
              <a:t> 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5" y="1943102"/>
            <a:ext cx="5591175" cy="3552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943102"/>
            <a:ext cx="5924550" cy="3552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48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779">
        <p14:prism isInverted="1"/>
      </p:transition>
    </mc:Choice>
    <mc:Fallback>
      <p:transition spd="slow" advTm="2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5176" y="278456"/>
            <a:ext cx="4801645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424"/>
            <a:ext cx="12191999" cy="461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3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06">
        <p15:prstTrans prst="crush"/>
      </p:transition>
    </mc:Choice>
    <mc:Fallback>
      <p:transition spd="slow" advTm="1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7255" y="223736"/>
            <a:ext cx="390079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0" y="1235413"/>
            <a:ext cx="5642139" cy="4730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51" y="1235414"/>
            <a:ext cx="5904592" cy="4730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284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87">
        <p15:prstTrans prst="peelOff"/>
      </p:transition>
    </mc:Choice>
    <mc:Fallback>
      <p:transition spd="slow" advTm="9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1438" y="173794"/>
            <a:ext cx="568047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আজকের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</a:rPr>
              <a:t>:- </a:t>
            </a:r>
            <a:r>
              <a:rPr lang="en-US" sz="4400" dirty="0" err="1" smtClean="0">
                <a:solidFill>
                  <a:srgbClr val="002060"/>
                </a:solidFill>
              </a:rPr>
              <a:t>নারী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2348" y="856822"/>
            <a:ext cx="372671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কাজী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82" y="1406375"/>
            <a:ext cx="7677338" cy="4887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3069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43">
        <p15:prstTrans prst="fallOver"/>
      </p:transition>
    </mc:Choice>
    <mc:Fallback>
      <p:transition spd="slow" advTm="2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1395" y="706170"/>
            <a:ext cx="294237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শিখন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ফল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21395" y="2127564"/>
            <a:ext cx="875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19747" y="2841072"/>
            <a:ext cx="750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19747" y="3485132"/>
            <a:ext cx="684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19747" y="4129192"/>
            <a:ext cx="851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নারী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পুরুষের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অধিকার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70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976">
        <p:dissolve/>
      </p:transition>
    </mc:Choice>
    <mc:Fallback>
      <p:transition spd="slow" advTm="497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767" y="301558"/>
            <a:ext cx="286965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কবি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পরিচিতি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flipV="1">
            <a:off x="5106699" y="169322"/>
            <a:ext cx="1329770" cy="151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4419200" y="4721737"/>
            <a:ext cx="2919743" cy="151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1997745" y="2336045"/>
            <a:ext cx="2072848" cy="151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7414789" y="2491236"/>
            <a:ext cx="1329770" cy="151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41000" y="563167"/>
            <a:ext cx="109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জন্ম-১৮৯৯খ্রি: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1929" y="2923423"/>
            <a:ext cx="112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মৃত্যু</a:t>
            </a:r>
            <a:r>
              <a:rPr lang="en-US" dirty="0" smtClean="0"/>
              <a:t>:- ১৯৭৬খ্রি: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35" y="2073874"/>
            <a:ext cx="2038350" cy="2238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/>
          <p:cNvSpPr/>
          <p:nvPr/>
        </p:nvSpPr>
        <p:spPr>
          <a:xfrm rot="16200000">
            <a:off x="5635390" y="4376910"/>
            <a:ext cx="360617" cy="214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539142">
            <a:off x="6823780" y="2976243"/>
            <a:ext cx="457602" cy="229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33267" y="2974530"/>
            <a:ext cx="452674" cy="214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5545247" y="1712284"/>
            <a:ext cx="452674" cy="214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5462" y="2481853"/>
            <a:ext cx="20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কবিতা,উপন্যাস,সংগীত</a:t>
            </a:r>
            <a:r>
              <a:rPr lang="en-US" dirty="0" smtClean="0"/>
              <a:t>, </a:t>
            </a:r>
            <a:r>
              <a:rPr lang="en-US" dirty="0" err="1" smtClean="0"/>
              <a:t>নাটক</a:t>
            </a:r>
            <a:r>
              <a:rPr lang="en-US" dirty="0" smtClean="0"/>
              <a:t>, </a:t>
            </a:r>
            <a:r>
              <a:rPr lang="en-US" dirty="0" err="1" smtClean="0"/>
              <a:t>প্রবন্ধ</a:t>
            </a:r>
            <a:r>
              <a:rPr lang="en-US" dirty="0" smtClean="0"/>
              <a:t>, </a:t>
            </a:r>
            <a:r>
              <a:rPr lang="en-US" dirty="0" err="1" smtClean="0"/>
              <a:t>গল্প</a:t>
            </a:r>
            <a:r>
              <a:rPr lang="en-US" dirty="0" smtClean="0"/>
              <a:t> </a:t>
            </a:r>
            <a:r>
              <a:rPr lang="en-US" dirty="0" err="1" smtClean="0"/>
              <a:t>লিখেছেন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8514" y="4853254"/>
            <a:ext cx="2833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তাঁর</a:t>
            </a:r>
            <a:r>
              <a:rPr lang="en-US" dirty="0" smtClean="0"/>
              <a:t> </a:t>
            </a:r>
            <a:r>
              <a:rPr lang="en-US" dirty="0" err="1" smtClean="0"/>
              <a:t>কাব্যগ্রন্থ</a:t>
            </a:r>
            <a:r>
              <a:rPr lang="en-US" dirty="0" smtClean="0"/>
              <a:t> </a:t>
            </a:r>
            <a:r>
              <a:rPr lang="en-US" dirty="0" err="1" smtClean="0"/>
              <a:t>অগ্নিবীনা,বিষের</a:t>
            </a:r>
            <a:r>
              <a:rPr lang="en-US" dirty="0" smtClean="0"/>
              <a:t> </a:t>
            </a:r>
            <a:r>
              <a:rPr lang="en-US" dirty="0" err="1" smtClean="0"/>
              <a:t>বাশিঁ</a:t>
            </a:r>
            <a:r>
              <a:rPr lang="en-US" dirty="0" smtClean="0"/>
              <a:t>, </a:t>
            </a:r>
            <a:r>
              <a:rPr lang="en-US" dirty="0" err="1" smtClean="0"/>
              <a:t>চক্রবাক,মৃত্যুক্ষুধা,কুহেলিকা,ব্যথার</a:t>
            </a:r>
            <a:r>
              <a:rPr lang="en-US" dirty="0" smtClean="0"/>
              <a:t> </a:t>
            </a:r>
            <a:r>
              <a:rPr lang="en-US" dirty="0" err="1" smtClean="0"/>
              <a:t>দান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5462" y="1086255"/>
            <a:ext cx="278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কবি</a:t>
            </a:r>
            <a:r>
              <a:rPr lang="en-US" dirty="0" smtClean="0"/>
              <a:t>                                     </a:t>
            </a:r>
            <a:r>
              <a:rPr lang="en-US" dirty="0" err="1" smtClean="0"/>
              <a:t>কাজী</a:t>
            </a:r>
            <a:r>
              <a:rPr lang="en-US" dirty="0" smtClean="0"/>
              <a:t> </a:t>
            </a:r>
            <a:r>
              <a:rPr lang="en-US" dirty="0" err="1" smtClean="0"/>
              <a:t>নজরুল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950873"/>
      </p:ext>
    </p:extLst>
  </p:cSld>
  <p:clrMapOvr>
    <a:masterClrMapping/>
  </p:clrMapOvr>
  <p:transition spd="med" advTm="5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776" y="418289"/>
            <a:ext cx="32004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:-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-280659" y="2145671"/>
            <a:ext cx="630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জন্মগ্রহন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14348" y="2697934"/>
            <a:ext cx="509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লিখেছেন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4348" y="3334444"/>
            <a:ext cx="547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গ্রহন্থের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বল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22" y="1754351"/>
            <a:ext cx="4613116" cy="2636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28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134">
        <p15:prstTrans prst="prestige"/>
      </p:transition>
    </mc:Choice>
    <mc:Fallback>
      <p:transition spd="slow" advTm="21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2412" y="9088"/>
            <a:ext cx="2281473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শব্দার্থ</a:t>
            </a:r>
            <a:r>
              <a:rPr lang="en-US" sz="4400" dirty="0" smtClean="0"/>
              <a:t>:-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103714" y="982851"/>
            <a:ext cx="139423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সাম্য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02808" y="1097335"/>
            <a:ext cx="490697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সমতা</a:t>
            </a:r>
            <a:r>
              <a:rPr lang="en-US" sz="2400" dirty="0" smtClean="0"/>
              <a:t>, </a:t>
            </a:r>
            <a:r>
              <a:rPr lang="en-US" sz="2400" dirty="0" err="1" smtClean="0"/>
              <a:t>সকলের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সম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অধিকার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03715" y="2012329"/>
            <a:ext cx="139423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মহিয়ান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02808" y="1958303"/>
            <a:ext cx="124032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সুমহান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638" y="3106973"/>
            <a:ext cx="97777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রণ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6170" y="3081759"/>
            <a:ext cx="18650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যুদ্ধ,লড়াই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9668" y="4273172"/>
            <a:ext cx="35127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সিঁথির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সিদুর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66170" y="4342030"/>
            <a:ext cx="429134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অসংখ্য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স্বামীকে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হারিয়েছে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3208" y="5584501"/>
            <a:ext cx="39292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হৃদয়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উপারি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20503" y="5382880"/>
            <a:ext cx="46715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হৃদয়</a:t>
            </a:r>
            <a:r>
              <a:rPr lang="en-US" sz="2400" dirty="0" smtClean="0"/>
              <a:t> </a:t>
            </a:r>
            <a:r>
              <a:rPr lang="en-US" sz="2400" dirty="0" err="1" smtClean="0"/>
              <a:t>ভরা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মমতা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উৎসায়িত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12" y="3762845"/>
            <a:ext cx="2093758" cy="1100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86" y="768044"/>
            <a:ext cx="2179323" cy="102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12" y="4868013"/>
            <a:ext cx="2230396" cy="1416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12" y="2716864"/>
            <a:ext cx="2093758" cy="1094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62" y="1716133"/>
            <a:ext cx="2179323" cy="1000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686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41">
        <p15:prstTrans prst="fracture"/>
      </p:transition>
    </mc:Choice>
    <mc:Fallback>
      <p:transition spd="slow" advTm="70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9410" y="721895"/>
            <a:ext cx="28490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বিজয়</a:t>
            </a:r>
            <a:r>
              <a:rPr lang="en-US" sz="2400" dirty="0" smtClean="0"/>
              <a:t>- </a:t>
            </a:r>
            <a:r>
              <a:rPr lang="en-US" sz="2400" dirty="0" err="1" smtClean="0"/>
              <a:t>লক্ষ্মী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29767" y="528240"/>
            <a:ext cx="51976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জয়ের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নিয়ন্তা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দেবী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4008" y="1702739"/>
            <a:ext cx="140528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ডঙ্কা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82614" y="1717032"/>
            <a:ext cx="16459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জয়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69390" y="2765545"/>
            <a:ext cx="10684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রচা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9866" y="2806420"/>
            <a:ext cx="352284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রচনা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এমন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70678" y="3973861"/>
            <a:ext cx="14534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পীড়ন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25619" y="3986860"/>
            <a:ext cx="51880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অত্যাচার</a:t>
            </a:r>
            <a:r>
              <a:rPr lang="en-US" sz="2400" dirty="0" smtClean="0"/>
              <a:t>, </a:t>
            </a:r>
            <a:r>
              <a:rPr lang="en-US" sz="2400" dirty="0" err="1" smtClean="0"/>
              <a:t>নির্যাতন,শারিরিক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70678" y="5513605"/>
            <a:ext cx="14822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পীড়া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82614" y="5472730"/>
            <a:ext cx="282020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যন্ত্রণা</a:t>
            </a:r>
            <a:r>
              <a:rPr lang="en-US" sz="2400" dirty="0" smtClean="0"/>
              <a:t>, </a:t>
            </a:r>
            <a:r>
              <a:rPr lang="en-US" sz="2400" dirty="0" err="1" smtClean="0"/>
              <a:t>কষ্ট</a:t>
            </a:r>
            <a:r>
              <a:rPr lang="en-US" sz="2400" dirty="0" smtClean="0"/>
              <a:t>, </a:t>
            </a:r>
            <a:r>
              <a:rPr lang="en-US" sz="2400" dirty="0" err="1" smtClean="0"/>
              <a:t>বেদনা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94" y="59051"/>
            <a:ext cx="2591975" cy="1325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94" y="1397702"/>
            <a:ext cx="2591974" cy="1113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95" y="2512671"/>
            <a:ext cx="2544820" cy="1195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93" y="3702218"/>
            <a:ext cx="2619376" cy="13363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95" y="4995881"/>
            <a:ext cx="2587824" cy="1323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33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9"/>
    </mc:Choice>
    <mc:Fallback>
      <p:transition spd="slow" advTm="7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0.9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|0.9|1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1|1.1|2.5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475</TotalTime>
  <Words>488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SutonnyMJ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52</cp:revision>
  <dcterms:created xsi:type="dcterms:W3CDTF">2019-12-30T11:17:49Z</dcterms:created>
  <dcterms:modified xsi:type="dcterms:W3CDTF">2020-02-10T13:57:30Z</dcterms:modified>
</cp:coreProperties>
</file>