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60" r:id="rId3"/>
    <p:sldId id="312" r:id="rId4"/>
    <p:sldId id="256" r:id="rId5"/>
    <p:sldId id="319" r:id="rId6"/>
    <p:sldId id="257" r:id="rId7"/>
    <p:sldId id="258" r:id="rId8"/>
    <p:sldId id="277" r:id="rId9"/>
    <p:sldId id="276" r:id="rId10"/>
    <p:sldId id="289" r:id="rId11"/>
    <p:sldId id="300" r:id="rId12"/>
    <p:sldId id="308" r:id="rId13"/>
    <p:sldId id="294" r:id="rId14"/>
    <p:sldId id="292" r:id="rId15"/>
    <p:sldId id="279" r:id="rId16"/>
    <p:sldId id="278" r:id="rId17"/>
    <p:sldId id="313" r:id="rId18"/>
    <p:sldId id="318" r:id="rId19"/>
    <p:sldId id="32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6942"/>
            <a:ext cx="9144000" cy="53610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9000" y="4572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0381" y="491613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দূষনঃ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8991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শব্দ দূষনঃ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3686"/>
            <a:ext cx="9067800" cy="546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1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6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74" y="1115942"/>
            <a:ext cx="9144000" cy="57420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408057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বজ্র দূষনঃ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02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69342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হলঃ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বজ্র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9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739" y="1371600"/>
            <a:ext cx="8305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দূষনঃদূষিত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ফুসফুসে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দূষনঃ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জমিতে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ফসল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ক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 হয়। গাছ পালা মারা যায়।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পানি দূষনঃ দূষিত পানিতে মাছ মারা যায়। ডাইরিয়া ,আমাশয় ও জন্ডিস রোগ হয়।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শব্দ দূষনঃ আমাদের শ্রবণের সমস্যা হয়। মাথা ব্যাথা করে।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বজ্র দূষনঃ আমাদের পরিবেশ দূষন করে।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4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অল্প কথায় উওর দাওঃ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বায়ু দূষনের ২ টি কারন লিখ।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পানি দূষনের ২ টি কারন লিখ।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অতিরিক্ত শব্দের ফলে কি হয়।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৪। পরিবেশ কি ভাবে দূষিত হয়।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৫।পরিবেশ কেন সংরক্ষণ করা দরকার?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1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1277" y="762000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খালিঘরে সঠিক শব্দ বসিয়ে পূরণ করঃ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বায়ুতে যে দূষন ..............................।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পানিতে যে দূষন..............................।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মাটিতে যে দূষন..............................।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শব্দের ফলে যে দূষন........................।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রাস্তায় আবর্জনা ফলে যে দূষন..............।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3371" y="2964408"/>
            <a:ext cx="23622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341" y="228600"/>
            <a:ext cx="2133600" cy="21431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34593" y="2590782"/>
            <a:ext cx="4435483" cy="120032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/>
            <a:r>
              <a:rPr lang="bn-IN" sz="7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599"/>
            <a:ext cx="2133600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741" y="4164737"/>
            <a:ext cx="2133600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319595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1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95399"/>
            <a:ext cx="7772400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ফারজানা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বড়বাড়ি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নাগেশ্বরী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কুড়িগ্রাম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0600"/>
            <a:ext cx="6858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তৃতীয়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দূষন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প্রতিরোধ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দূষন।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403536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১১.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বেশ দূষন মুক্ত রাখার গুরুত্ব বুঝবে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১১.2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দূষনজনিত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১১.3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সংরক্ষনে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অংশগ্রহন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5119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দূষনঃ দূষন পরিবেশের জন্য খুব ক্ষতিকর যা বাতাস,জমি, পানি,গাছ ও মানুষের ক্ষতি করে।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পরিবেশ দূষন প্রতিরোধ ও সংরক্ষনঃ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3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7486"/>
            <a:ext cx="9144000" cy="5540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255657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বায়ু দূষনঃ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2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0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39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8880"/>
            <a:ext cx="9144000" cy="5243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8382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মাটি দূষনঃ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70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457201"/>
            <a:ext cx="76962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241</Words>
  <Application>Microsoft Office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 Kurigram</dc:creator>
  <cp:lastModifiedBy>Pti Kurigram</cp:lastModifiedBy>
  <cp:revision>238</cp:revision>
  <dcterms:created xsi:type="dcterms:W3CDTF">2006-08-16T00:00:00Z</dcterms:created>
  <dcterms:modified xsi:type="dcterms:W3CDTF">2020-02-08T06:24:04Z</dcterms:modified>
</cp:coreProperties>
</file>