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1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161-92AB-43AF-8CFB-D7C343F7E84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81E1-5C01-49C9-9A18-63028BA0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5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161-92AB-43AF-8CFB-D7C343F7E84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81E1-5C01-49C9-9A18-63028BA0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8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161-92AB-43AF-8CFB-D7C343F7E84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81E1-5C01-49C9-9A18-63028BA0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0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161-92AB-43AF-8CFB-D7C343F7E84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81E1-5C01-49C9-9A18-63028BA0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2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161-92AB-43AF-8CFB-D7C343F7E84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81E1-5C01-49C9-9A18-63028BA0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6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161-92AB-43AF-8CFB-D7C343F7E84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81E1-5C01-49C9-9A18-63028BA0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6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161-92AB-43AF-8CFB-D7C343F7E84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81E1-5C01-49C9-9A18-63028BA0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161-92AB-43AF-8CFB-D7C343F7E84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81E1-5C01-49C9-9A18-63028BA0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5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161-92AB-43AF-8CFB-D7C343F7E84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81E1-5C01-49C9-9A18-63028BA0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3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161-92AB-43AF-8CFB-D7C343F7E84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81E1-5C01-49C9-9A18-63028BA0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9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161-92AB-43AF-8CFB-D7C343F7E84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81E1-5C01-49C9-9A18-63028BA0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7B161-92AB-43AF-8CFB-D7C343F7E84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681E1-5C01-49C9-9A18-63028BA0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1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01097"/>
            <a:ext cx="1194619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anose="02000000000000000000" pitchFamily="2" charset="0"/>
              </a:rPr>
              <a:t>   </a:t>
            </a:r>
            <a:r>
              <a:rPr lang="en-US" sz="287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9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8077" y="626881"/>
            <a:ext cx="7816644" cy="70788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0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0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8077" y="2580968"/>
            <a:ext cx="2861188" cy="29201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</a:p>
          <a:p>
            <a:pPr algn="ctr"/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2812" y="2580968"/>
            <a:ext cx="3111909" cy="29201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৬৮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-১২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</a:p>
          <a:p>
            <a:pPr algn="ctr"/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0464" y="4542467"/>
            <a:ext cx="796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২২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533294" y="4573244"/>
            <a:ext cx="855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৫৬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002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97" y="427703"/>
            <a:ext cx="4321277" cy="840658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20529"/>
            <a:ext cx="12192000" cy="432127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৪৫-২১=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৫৭-৩৫=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করোঃ৬৮-১৭=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8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805084" y="309716"/>
            <a:ext cx="3967316" cy="1843548"/>
          </a:xfrm>
          <a:prstGeom prst="horizontalScroll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205" y="2507226"/>
            <a:ext cx="11680723" cy="3878826"/>
          </a:xfrm>
          <a:prstGeom prst="rect">
            <a:avLst/>
          </a:prstGeom>
          <a:noFill/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ক) ২৫-১৩=                                                                             খ) ৬৫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৫২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________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1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51123" y="796413"/>
            <a:ext cx="5427406" cy="1224116"/>
          </a:xfrm>
          <a:prstGeom prst="ellipse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89935" y="3001295"/>
            <a:ext cx="11076039" cy="2824317"/>
          </a:xfrm>
          <a:prstGeom prst="horizontalScroll">
            <a:avLst/>
          </a:prstGeom>
          <a:noFill/>
          <a:ln w="76200"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৫৫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ছিল।তা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৩৩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দিলে।এখন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2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7290" y="1696065"/>
            <a:ext cx="8731045" cy="40263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28700" dirty="0" err="1" smtClean="0">
                <a:solidFill>
                  <a:schemeClr val="bg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dirty="0">
              <a:solidFill>
                <a:schemeClr val="bg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8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00400" y="442450"/>
            <a:ext cx="5132438" cy="140109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7417" y="2387451"/>
            <a:ext cx="9468464" cy="415498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নামঃমিন্টু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০৯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নেছারাবাদ,পিরোজপুর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মোবাইলঃ০১৭২৫-৯২৭৬৯২</a:t>
            </a: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Email: mintuict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itchFamily="34" charset="0"/>
                <a:cs typeface="NikoshBAN" panose="02000000000000000000" pitchFamily="2" charset="0"/>
              </a:rPr>
              <a:t>2020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@gmail.com </a:t>
            </a:r>
          </a:p>
        </p:txBody>
      </p:sp>
    </p:spTree>
    <p:extLst>
      <p:ext uri="{BB962C8B-B14F-4D97-AF65-F5344CB8AC3E}">
        <p14:creationId xmlns:p14="http://schemas.microsoft.com/office/powerpoint/2010/main" val="82691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251" y="545691"/>
            <a:ext cx="7138220" cy="1200329"/>
          </a:xfrm>
          <a:prstGeom prst="rect">
            <a:avLst/>
          </a:prstGeom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4001" y="2580968"/>
            <a:ext cx="8598310" cy="3785652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4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বিয়োগ</a:t>
            </a:r>
            <a:endParaRPr lang="en-US" sz="4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4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86697" y="457200"/>
            <a:ext cx="7624916" cy="2064775"/>
          </a:xfrm>
          <a:prstGeom prst="ellipse">
            <a:avLst/>
          </a:prstGeom>
          <a:noFill/>
          <a:ln w="76200">
            <a:solidFill>
              <a:schemeClr val="tx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anose="02000000000000000000" pitchFamily="2" charset="0"/>
              </a:rPr>
              <a:t>শিখনফলঃ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3318388"/>
            <a:ext cx="12191999" cy="3185652"/>
          </a:xfrm>
          <a:prstGeom prst="ellipse">
            <a:avLst/>
          </a:prstGeom>
          <a:noFill/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১০.১.১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9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0892"/>
              </p:ext>
            </p:extLst>
          </p:nvPr>
        </p:nvGraphicFramePr>
        <p:xfrm>
          <a:off x="5880100" y="3208338"/>
          <a:ext cx="4318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ackager Shell Object" showAsIcon="1" r:id="rId3" imgW="431640" imgH="437760" progId="Package">
                  <p:embed/>
                </p:oleObj>
              </mc:Choice>
              <mc:Fallback>
                <p:oleObj name="Packager Shell Object" showAsIcon="1" r:id="rId3" imgW="4316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0100" y="3208338"/>
                        <a:ext cx="4318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858297" y="958645"/>
            <a:ext cx="8362335" cy="104713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3008671" y="886691"/>
            <a:ext cx="6341806" cy="2175164"/>
          </a:xfrm>
          <a:prstGeom prst="flowChartPunchedTape">
            <a:avLst/>
          </a:prstGeom>
          <a:noFill/>
          <a:ln w="762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8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88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4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16942" y="3598606"/>
            <a:ext cx="6872748" cy="2654711"/>
          </a:xfrm>
          <a:prstGeom prst="ellipse">
            <a:avLst/>
          </a:prstGeom>
          <a:noFill/>
          <a:ln w="762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16600" b="1" dirty="0" err="1" smtClean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16600" b="1" dirty="0">
              <a:ln w="12700">
                <a:solidFill>
                  <a:srgbClr val="FF000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2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693174" y="609600"/>
            <a:ext cx="958645" cy="63418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1922207" y="609600"/>
            <a:ext cx="958645" cy="63418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693174" y="1587910"/>
            <a:ext cx="958645" cy="63418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5820697" y="1587910"/>
            <a:ext cx="958645" cy="63418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8" name="Double Wave 7"/>
          <p:cNvSpPr/>
          <p:nvPr/>
        </p:nvSpPr>
        <p:spPr>
          <a:xfrm>
            <a:off x="4601497" y="1617406"/>
            <a:ext cx="958645" cy="63418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9" name="Double Wave 8"/>
          <p:cNvSpPr/>
          <p:nvPr/>
        </p:nvSpPr>
        <p:spPr>
          <a:xfrm>
            <a:off x="7152968" y="1617406"/>
            <a:ext cx="958645" cy="63418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0" name="Double Wave 9"/>
          <p:cNvSpPr/>
          <p:nvPr/>
        </p:nvSpPr>
        <p:spPr>
          <a:xfrm>
            <a:off x="8111613" y="609600"/>
            <a:ext cx="958645" cy="63418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1" name="Double Wave 10"/>
          <p:cNvSpPr/>
          <p:nvPr/>
        </p:nvSpPr>
        <p:spPr>
          <a:xfrm>
            <a:off x="7039897" y="609600"/>
            <a:ext cx="958645" cy="63418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2" name="Double Wave 11"/>
          <p:cNvSpPr/>
          <p:nvPr/>
        </p:nvSpPr>
        <p:spPr>
          <a:xfrm>
            <a:off x="5820697" y="609600"/>
            <a:ext cx="958645" cy="63418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3" name="Double Wave 12"/>
          <p:cNvSpPr/>
          <p:nvPr/>
        </p:nvSpPr>
        <p:spPr>
          <a:xfrm>
            <a:off x="4601497" y="609600"/>
            <a:ext cx="958645" cy="63418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4" name="Double Wave 13"/>
          <p:cNvSpPr/>
          <p:nvPr/>
        </p:nvSpPr>
        <p:spPr>
          <a:xfrm>
            <a:off x="10527887" y="2809568"/>
            <a:ext cx="958645" cy="63418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37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Wave 18"/>
          <p:cNvSpPr/>
          <p:nvPr/>
        </p:nvSpPr>
        <p:spPr>
          <a:xfrm>
            <a:off x="619432" y="4635908"/>
            <a:ext cx="1032387" cy="79641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Wave 21"/>
          <p:cNvSpPr/>
          <p:nvPr/>
        </p:nvSpPr>
        <p:spPr>
          <a:xfrm>
            <a:off x="10527887" y="4635907"/>
            <a:ext cx="1032387" cy="79641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23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Wave 22"/>
          <p:cNvSpPr/>
          <p:nvPr/>
        </p:nvSpPr>
        <p:spPr>
          <a:xfrm>
            <a:off x="5746955" y="4635907"/>
            <a:ext cx="1032387" cy="79641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24" name="Double Wave 23"/>
          <p:cNvSpPr/>
          <p:nvPr/>
        </p:nvSpPr>
        <p:spPr>
          <a:xfrm>
            <a:off x="5850192" y="2809568"/>
            <a:ext cx="958645" cy="63418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Double Wave 24"/>
          <p:cNvSpPr/>
          <p:nvPr/>
        </p:nvSpPr>
        <p:spPr>
          <a:xfrm>
            <a:off x="693174" y="2809568"/>
            <a:ext cx="958645" cy="63418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9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910373"/>
              </p:ext>
            </p:extLst>
          </p:nvPr>
        </p:nvGraphicFramePr>
        <p:xfrm>
          <a:off x="203200" y="468942"/>
          <a:ext cx="1020916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0916">
                  <a:extLst>
                    <a:ext uri="{9D8B030D-6E8A-4147-A177-3AD203B41FA5}">
                      <a16:colId xmlns="" xmlns:a16="http://schemas.microsoft.com/office/drawing/2014/main" val="552492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0899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7838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637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3888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671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2575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9948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374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29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89023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506988"/>
              </p:ext>
            </p:extLst>
          </p:nvPr>
        </p:nvGraphicFramePr>
        <p:xfrm>
          <a:off x="1501058" y="451187"/>
          <a:ext cx="1006168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6168">
                  <a:extLst>
                    <a:ext uri="{9D8B030D-6E8A-4147-A177-3AD203B41FA5}">
                      <a16:colId xmlns="" xmlns:a16="http://schemas.microsoft.com/office/drawing/2014/main" val="3107081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63772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20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3799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8333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4497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266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159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620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65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961389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3658" y="4852219"/>
            <a:ext cx="1011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৩৭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638781"/>
              </p:ext>
            </p:extLst>
          </p:nvPr>
        </p:nvGraphicFramePr>
        <p:xfrm>
          <a:off x="3082412" y="468942"/>
          <a:ext cx="971755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1755">
                  <a:extLst>
                    <a:ext uri="{9D8B030D-6E8A-4147-A177-3AD203B41FA5}">
                      <a16:colId xmlns="" xmlns:a16="http://schemas.microsoft.com/office/drawing/2014/main" val="3861486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6558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765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329744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060014"/>
              </p:ext>
            </p:extLst>
          </p:nvPr>
        </p:nvGraphicFramePr>
        <p:xfrm>
          <a:off x="3082413" y="1581462"/>
          <a:ext cx="971755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1755">
                  <a:extLst>
                    <a:ext uri="{9D8B030D-6E8A-4147-A177-3AD203B41FA5}">
                      <a16:colId xmlns="" xmlns:a16="http://schemas.microsoft.com/office/drawing/2014/main" val="3398400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0931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5801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9632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1777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4176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608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75543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719958"/>
              </p:ext>
            </p:extLst>
          </p:nvPr>
        </p:nvGraphicFramePr>
        <p:xfrm>
          <a:off x="6458975" y="1563707"/>
          <a:ext cx="1001252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1252">
                  <a:extLst>
                    <a:ext uri="{9D8B030D-6E8A-4147-A177-3AD203B41FA5}">
                      <a16:colId xmlns="" xmlns:a16="http://schemas.microsoft.com/office/drawing/2014/main" val="3601325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886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9123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5313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344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1071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1235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681936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645445" y="2153265"/>
            <a:ext cx="1032387" cy="726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75639" y="4578439"/>
            <a:ext cx="1430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91135" y="4670773"/>
            <a:ext cx="973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9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45 0.00278 L 0.2905 0.002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406008" y="374160"/>
            <a:ext cx="753118" cy="515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983339" y="492192"/>
            <a:ext cx="753118" cy="515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5841790" y="695155"/>
            <a:ext cx="753118" cy="515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1623071" y="499414"/>
            <a:ext cx="753118" cy="515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2251038" y="600328"/>
            <a:ext cx="663062" cy="515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2848085" y="602653"/>
            <a:ext cx="753118" cy="515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3484946" y="613328"/>
            <a:ext cx="753118" cy="5158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4007543" y="648045"/>
            <a:ext cx="753118" cy="5158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4570020" y="630507"/>
            <a:ext cx="939815" cy="6437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5309510" y="695155"/>
            <a:ext cx="753118" cy="5158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433720" y="974345"/>
            <a:ext cx="753118" cy="5158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881289" y="1004076"/>
            <a:ext cx="753118" cy="5158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1430879" y="1087348"/>
            <a:ext cx="753118" cy="5158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1935272" y="1132083"/>
            <a:ext cx="753118" cy="5158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2626295" y="1249293"/>
            <a:ext cx="753118" cy="3989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3288637" y="1202686"/>
            <a:ext cx="753118" cy="5158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3897825" y="1212515"/>
            <a:ext cx="753118" cy="5158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4566843" y="1274740"/>
            <a:ext cx="753118" cy="5158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5285748" y="1281105"/>
            <a:ext cx="753118" cy="5158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5872075" y="1312996"/>
            <a:ext cx="753118" cy="5158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406007" y="1652309"/>
            <a:ext cx="753118" cy="5158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907157" y="1701916"/>
            <a:ext cx="753118" cy="5158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1430880" y="1769266"/>
            <a:ext cx="753118" cy="5158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1998237" y="1841530"/>
            <a:ext cx="753118" cy="5158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2670834" y="1882818"/>
            <a:ext cx="753118" cy="5158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3317909" y="1911214"/>
            <a:ext cx="753118" cy="5158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3897826" y="1861481"/>
            <a:ext cx="753118" cy="5158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4652350" y="1853894"/>
            <a:ext cx="753118" cy="5158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5277040" y="1841530"/>
            <a:ext cx="753118" cy="5158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5901729" y="1867055"/>
            <a:ext cx="753118" cy="51588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835276" y="2667665"/>
            <a:ext cx="14172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৩৭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8108949" y="703663"/>
            <a:ext cx="753118" cy="5158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7480605" y="690966"/>
            <a:ext cx="753118" cy="5158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6806582" y="720681"/>
            <a:ext cx="753118" cy="51588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8811719" y="890358"/>
            <a:ext cx="753118" cy="5158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8174327" y="1225213"/>
            <a:ext cx="753118" cy="5158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7481798" y="1212516"/>
            <a:ext cx="753118" cy="5158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536">
            <a:off x="6856478" y="1251375"/>
            <a:ext cx="753118" cy="51588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701199" y="3390940"/>
            <a:ext cx="20251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-১৪</a:t>
            </a:r>
            <a:endParaRPr lang="en-US" sz="8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37790" y="4680282"/>
            <a:ext cx="1421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156</Words>
  <Application>Microsoft Office PowerPoint</Application>
  <PresentationFormat>Custom</PresentationFormat>
  <Paragraphs>62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BGPS</dc:creator>
  <cp:lastModifiedBy>BGPS</cp:lastModifiedBy>
  <cp:revision>63</cp:revision>
  <dcterms:created xsi:type="dcterms:W3CDTF">2020-02-07T10:18:29Z</dcterms:created>
  <dcterms:modified xsi:type="dcterms:W3CDTF">2020-02-10T03:16:53Z</dcterms:modified>
</cp:coreProperties>
</file>