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1" r:id="rId2"/>
    <p:sldId id="286" r:id="rId3"/>
    <p:sldId id="287" r:id="rId4"/>
    <p:sldId id="293" r:id="rId5"/>
    <p:sldId id="275" r:id="rId6"/>
    <p:sldId id="276" r:id="rId7"/>
    <p:sldId id="279" r:id="rId8"/>
    <p:sldId id="282" r:id="rId9"/>
    <p:sldId id="289" r:id="rId10"/>
    <p:sldId id="290" r:id="rId11"/>
    <p:sldId id="292" r:id="rId12"/>
    <p:sldId id="285" r:id="rId13"/>
    <p:sldId id="288" r:id="rId14"/>
    <p:sldId id="268" r:id="rId15"/>
    <p:sldId id="270" r:id="rId16"/>
    <p:sldId id="294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6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870" y="72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08D23-4B8B-4A5F-8A2A-832EB2C706BE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150BD-0A1E-4916-9320-07098D558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75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BA4A6-65F3-4F95-A0B9-84B62EC49C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3A3F5-3380-45B1-8DAA-C8FBC43536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57838-D339-49AE-9AF6-D276B73BB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E193-0015-47E1-A597-2ACD5CCDEE0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E8A41-20D9-4A7B-ABCC-AFFB1568E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1A0A9-EA9F-4627-88AE-D1EF6A0FE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D3C0-4FDE-4B67-A688-2622B7915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83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AE400-C5CA-49C7-A26C-91C725FF4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14821E-4F71-4F76-982E-B99D6EA9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D9B05-9F82-4F17-B449-8E4D27238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E193-0015-47E1-A597-2ACD5CCDEE0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EA38D-A1FD-46E3-96B7-0DAB389EC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B96A2-FC35-4E17-8876-A9F828AFB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D3C0-4FDE-4B67-A688-2622B7915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0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BA6760-121A-4F99-AFC6-2574449733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6EA10E-37C3-40D7-B679-49D7EF0E4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C4E33-4788-45BB-BC5E-74014F92B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E193-0015-47E1-A597-2ACD5CCDEE0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4275A-91AB-412F-BA27-CCF05E576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4779A-61D4-46DA-9CFE-FA3E2F1A7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D3C0-4FDE-4B67-A688-2622B7915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003B1-13D3-409B-9B8F-8763D23B9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00AE4-78DF-444F-8E65-89D4A18D1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24EED-3A5D-4EF6-862F-05AF780FE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E193-0015-47E1-A597-2ACD5CCDEE0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39FBB-552C-4311-ABB7-90485C83F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6B824-F376-4462-A4FB-610C1952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D3C0-4FDE-4B67-A688-2622B7915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3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B9920-DBFB-4DEF-A223-9814B9C1E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3BB70C-99A0-44BA-A54A-54C8DD2D3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DEE16-48BA-4CF6-8E6F-3BA1ADA4C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E193-0015-47E1-A597-2ACD5CCDEE0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FD3EE-04A1-4240-87CE-3B9C20BEF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347BB-8045-40C0-A97E-1E735300E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D3C0-4FDE-4B67-A688-2622B7915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77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48904-75F3-44F3-88DC-B4ACD44F2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A6F40-EC24-4723-BDF3-A93833ABFC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57F241-001F-444B-B4E5-62D4634BE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276E2-109C-4ADE-8395-683BFDF62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E193-0015-47E1-A597-2ACD5CCDEE0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9AEF49-0ABC-4FDE-86B1-1A5C239E3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8178C-44B5-4E23-A9D4-DAA1E055C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D3C0-4FDE-4B67-A688-2622B7915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8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86EF2-DD4D-4626-A411-D49013A0F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15D52-3558-42FF-BCB2-74F529235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6EDC8E-DF1A-427B-92F7-0DACFDFF4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E315DE-8BEE-46C0-A2F3-49CB69B7E2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D40B85-9446-4289-9DB6-E3A9ED2FBD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7048DE-16DD-4368-BE92-6CE829D49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E193-0015-47E1-A597-2ACD5CCDEE0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A873DB-9A6E-40AC-A869-55003275A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8F1FC8-EA63-44E7-B484-E9CD8C1FE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D3C0-4FDE-4B67-A688-2622B7915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0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DE2A4-0ACA-430B-80BD-B442E9B70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EED3B9-3DD0-432F-95B7-2D8E727F4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E193-0015-47E1-A597-2ACD5CCDEE0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DC84A9-9D57-4C2A-896D-73D691E6E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85359-3727-43B8-B39E-4960FDF25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D3C0-4FDE-4B67-A688-2622B7915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7D6A6B-706A-4DBC-B461-9E6CC8E33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E193-0015-47E1-A597-2ACD5CCDEE0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5ABC1F-676F-4F31-A9EE-C67A47D52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4C3EA7-527E-4800-9C8D-135573E2A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D3C0-4FDE-4B67-A688-2622B7915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1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60B55-CAC4-4482-87D3-B7A383F02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9ECE1-081C-4B67-B478-8066F26B6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6719C8-B128-4694-8245-CA4D547A1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BBE5B5-8740-45EE-8FF0-4071E36A7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E193-0015-47E1-A597-2ACD5CCDEE0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BC165-D1C0-4DAF-8FD3-92CA9E573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9B4C3-BC90-4C8A-8681-B650BBFB1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D3C0-4FDE-4B67-A688-2622B7915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46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6895A-EA20-4324-96BB-C81F66DC3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6D95E5-8B6F-417B-8718-E0B1F5D88B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F7EE37-47A3-493B-9626-932B5FE2A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3C29B-250C-4039-8F8A-CB3377D53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E193-0015-47E1-A597-2ACD5CCDEE0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F136F-3B3D-4E3D-9241-D57EB22AB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D8E2EA-2C32-4644-981C-1DA6D18DE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D3C0-4FDE-4B67-A688-2622B7915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5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52D2AB-75E8-4879-AC98-52C6132C4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978EC7-9DCD-4C98-92BF-3F208E838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5BAD8-563B-4DD7-8F5B-D121BED5D6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2E193-0015-47E1-A597-2ACD5CCDEE0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458BD-B3A4-4FBF-9FB2-83E01D1A86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71B29-0E82-4051-ADD6-002EF8CE2F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8D3C0-4FDE-4B67-A688-2622B7915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4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950D80-42B6-4B7E-B91F-917F910B9F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989" y="1693105"/>
            <a:ext cx="9561223" cy="327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55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B58E6AE-B81C-47A8-92D1-0A92258CC57D}"/>
              </a:ext>
            </a:extLst>
          </p:cNvPr>
          <p:cNvSpPr txBox="1"/>
          <p:nvPr/>
        </p:nvSpPr>
        <p:spPr>
          <a:xfrm>
            <a:off x="225770" y="2105561"/>
            <a:ext cx="6330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Duster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047752-A5C3-4B99-BBCD-839729C8F4A3}"/>
              </a:ext>
            </a:extLst>
          </p:cNvPr>
          <p:cNvSpPr txBox="1"/>
          <p:nvPr/>
        </p:nvSpPr>
        <p:spPr>
          <a:xfrm>
            <a:off x="346613" y="3429000"/>
            <a:ext cx="2588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মুছনি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B4EBFF-7E84-4716-B527-CC8ECF42B7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126" y="1055076"/>
            <a:ext cx="6653033" cy="417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58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06BC6D8-F451-4F01-8FB0-4BC5D4AC0201}"/>
              </a:ext>
            </a:extLst>
          </p:cNvPr>
          <p:cNvSpPr txBox="1"/>
          <p:nvPr/>
        </p:nvSpPr>
        <p:spPr>
          <a:xfrm>
            <a:off x="703384" y="1631853"/>
            <a:ext cx="4037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Flag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9728B4-1D19-4E72-AF7A-4026CCF38023}"/>
              </a:ext>
            </a:extLst>
          </p:cNvPr>
          <p:cNvSpPr txBox="1"/>
          <p:nvPr/>
        </p:nvSpPr>
        <p:spPr>
          <a:xfrm>
            <a:off x="548639" y="3189848"/>
            <a:ext cx="38123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পতাকা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F04B573-2820-4B53-88DD-E5CA3DD983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381" y="0"/>
            <a:ext cx="608661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57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43FDC-3B52-4D01-9AB7-19DA49EEE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289" y="-32928"/>
            <a:ext cx="105156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8000" dirty="0"/>
              <a:t>Teachers reading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13D966-3742-41AB-9CC2-568779968857}"/>
              </a:ext>
            </a:extLst>
          </p:cNvPr>
          <p:cNvSpPr txBox="1"/>
          <p:nvPr/>
        </p:nvSpPr>
        <p:spPr>
          <a:xfrm>
            <a:off x="261424" y="1637502"/>
            <a:ext cx="9481625" cy="76944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4400" dirty="0"/>
              <a:t>A . Listen and say.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1E956C-F4F1-4326-A936-1E45CAD06F1C}"/>
              </a:ext>
            </a:extLst>
          </p:cNvPr>
          <p:cNvSpPr txBox="1"/>
          <p:nvPr/>
        </p:nvSpPr>
        <p:spPr>
          <a:xfrm>
            <a:off x="261424" y="2492306"/>
            <a:ext cx="5908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600" dirty="0"/>
              <a:t>Board , Duster,  chalk,  Flag</a:t>
            </a:r>
            <a:r>
              <a:rPr lang="en-US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E7B9A4-6C48-40F5-9964-273CAA3F508A}"/>
              </a:ext>
            </a:extLst>
          </p:cNvPr>
          <p:cNvSpPr txBox="1"/>
          <p:nvPr/>
        </p:nvSpPr>
        <p:spPr>
          <a:xfrm>
            <a:off x="261424" y="3334642"/>
            <a:ext cx="6231988" cy="76944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4400" dirty="0"/>
              <a:t>B .  Listen and say </a:t>
            </a:r>
            <a:r>
              <a:rPr lang="en-US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4E1DF8-6556-4573-86A7-89DEA30FCBB0}"/>
              </a:ext>
            </a:extLst>
          </p:cNvPr>
          <p:cNvSpPr txBox="1"/>
          <p:nvPr/>
        </p:nvSpPr>
        <p:spPr>
          <a:xfrm>
            <a:off x="373965" y="4323896"/>
            <a:ext cx="5795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/>
              <a:t>Take the chalk </a:t>
            </a:r>
            <a:r>
              <a:rPr lang="en-US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35469A-9EED-4D2B-9014-0D56D2375DEE}"/>
              </a:ext>
            </a:extLst>
          </p:cNvPr>
          <p:cNvSpPr txBox="1"/>
          <p:nvPr/>
        </p:nvSpPr>
        <p:spPr>
          <a:xfrm>
            <a:off x="368102" y="5154530"/>
            <a:ext cx="3742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600" dirty="0"/>
              <a:t>Go to the board </a:t>
            </a:r>
            <a:r>
              <a:rPr lang="en-US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E6B071-F118-418C-9241-FA0A37A5EC2A}"/>
              </a:ext>
            </a:extLst>
          </p:cNvPr>
          <p:cNvSpPr txBox="1"/>
          <p:nvPr/>
        </p:nvSpPr>
        <p:spPr>
          <a:xfrm>
            <a:off x="373965" y="5817741"/>
            <a:ext cx="3460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600" dirty="0"/>
              <a:t>Draw a flag 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389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 animBg="1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162478-07BD-4E27-94F1-C752DF7BC694}"/>
              </a:ext>
            </a:extLst>
          </p:cNvPr>
          <p:cNvSpPr txBox="1"/>
          <p:nvPr/>
        </p:nvSpPr>
        <p:spPr>
          <a:xfrm>
            <a:off x="2121877" y="0"/>
            <a:ext cx="7948246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Teaching with picture </a:t>
            </a:r>
            <a:r>
              <a:rPr lang="en-US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B6EE2C-D5A1-4E8A-BFB2-2CC0EFCCBA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422" y="1562888"/>
            <a:ext cx="8553156" cy="508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16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9763C3-130F-4B65-A1D8-DF25597FF2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8007" y="2053883"/>
            <a:ext cx="7755986" cy="1375117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n-US" sz="8000" dirty="0"/>
              <a:t>Students Reading</a:t>
            </a:r>
          </a:p>
        </p:txBody>
      </p:sp>
    </p:spTree>
    <p:extLst>
      <p:ext uri="{BB962C8B-B14F-4D97-AF65-F5344CB8AC3E}">
        <p14:creationId xmlns:p14="http://schemas.microsoft.com/office/powerpoint/2010/main" val="172295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CF9678F-123F-4D0A-925E-85CD7D6260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596" y="1063780"/>
            <a:ext cx="2886808" cy="311775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8B118DE-98BE-42B9-A8C5-405079C0FBB2}"/>
              </a:ext>
            </a:extLst>
          </p:cNvPr>
          <p:cNvSpPr txBox="1"/>
          <p:nvPr/>
        </p:nvSpPr>
        <p:spPr>
          <a:xfrm>
            <a:off x="3263704" y="294339"/>
            <a:ext cx="6139375" cy="76944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4400" u="sng" dirty="0"/>
              <a:t>Questions And Answer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41879A-4FF6-4BEC-98B8-C57AD3DD001E}"/>
              </a:ext>
            </a:extLst>
          </p:cNvPr>
          <p:cNvSpPr txBox="1"/>
          <p:nvPr/>
        </p:nvSpPr>
        <p:spPr>
          <a:xfrm>
            <a:off x="4234376" y="4566253"/>
            <a:ext cx="57677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dirty="0"/>
              <a:t>What is this?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98A834-CCD8-43C7-9546-FF3736838134}"/>
              </a:ext>
            </a:extLst>
          </p:cNvPr>
          <p:cNvSpPr txBox="1"/>
          <p:nvPr/>
        </p:nvSpPr>
        <p:spPr>
          <a:xfrm>
            <a:off x="4707988" y="5409499"/>
            <a:ext cx="55004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This is a flag.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3634972A-5158-43F4-A41C-589DA77DE4B1}"/>
              </a:ext>
            </a:extLst>
          </p:cNvPr>
          <p:cNvSpPr/>
          <p:nvPr/>
        </p:nvSpPr>
        <p:spPr>
          <a:xfrm>
            <a:off x="3727937" y="5575335"/>
            <a:ext cx="731521" cy="4377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8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5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30B7EE-DA22-4516-9287-D15BB6DE20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932" y="196948"/>
            <a:ext cx="6124526" cy="38462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A51DDEB-3C5A-4E97-9BDF-3F51EEE0E914}"/>
              </a:ext>
            </a:extLst>
          </p:cNvPr>
          <p:cNvSpPr txBox="1"/>
          <p:nvPr/>
        </p:nvSpPr>
        <p:spPr>
          <a:xfrm>
            <a:off x="3516923" y="4178105"/>
            <a:ext cx="53879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5400" dirty="0"/>
              <a:t>What is this?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4EFBCECA-DB87-4FAE-B328-A4CAFFA3CDF8}"/>
              </a:ext>
            </a:extLst>
          </p:cNvPr>
          <p:cNvSpPr/>
          <p:nvPr/>
        </p:nvSpPr>
        <p:spPr>
          <a:xfrm>
            <a:off x="2906932" y="5291850"/>
            <a:ext cx="717453" cy="4501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487178-0ACA-463C-B22B-1978496FACA9}"/>
              </a:ext>
            </a:extLst>
          </p:cNvPr>
          <p:cNvSpPr txBox="1"/>
          <p:nvPr/>
        </p:nvSpPr>
        <p:spPr>
          <a:xfrm>
            <a:off x="3840480" y="5101435"/>
            <a:ext cx="47271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This is a duster</a:t>
            </a:r>
          </a:p>
        </p:txBody>
      </p:sp>
    </p:spTree>
    <p:extLst>
      <p:ext uri="{BB962C8B-B14F-4D97-AF65-F5344CB8AC3E}">
        <p14:creationId xmlns:p14="http://schemas.microsoft.com/office/powerpoint/2010/main" val="332968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0981E-5595-4721-9EB3-B634C510D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8966" y="717452"/>
            <a:ext cx="8216703" cy="1223889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7200" u="sng" dirty="0"/>
              <a:t>Group Work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94A91E-A6CA-4C0A-AE54-EF9647F20785}"/>
              </a:ext>
            </a:extLst>
          </p:cNvPr>
          <p:cNvSpPr txBox="1"/>
          <p:nvPr/>
        </p:nvSpPr>
        <p:spPr>
          <a:xfrm>
            <a:off x="2573217" y="3467100"/>
            <a:ext cx="8046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Draw the flag picture by dividing it into groups of 5</a:t>
            </a:r>
          </a:p>
        </p:txBody>
      </p:sp>
    </p:spTree>
    <p:extLst>
      <p:ext uri="{BB962C8B-B14F-4D97-AF65-F5344CB8AC3E}">
        <p14:creationId xmlns:p14="http://schemas.microsoft.com/office/powerpoint/2010/main" val="46730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83CA8A-79D9-4DFA-AB99-1DD37C742B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1342" y="281353"/>
            <a:ext cx="7910732" cy="1062185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6600" dirty="0" err="1"/>
              <a:t>Evalution</a:t>
            </a:r>
            <a:endParaRPr lang="en-US" sz="66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D419F5A-3544-4ADC-979E-F5922E37B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4708" y="1970186"/>
            <a:ext cx="9144000" cy="165576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400" dirty="0"/>
              <a:t>At the end of the lesson I will ask them what they learned</a:t>
            </a:r>
          </a:p>
        </p:txBody>
      </p:sp>
    </p:spTree>
    <p:extLst>
      <p:ext uri="{BB962C8B-B14F-4D97-AF65-F5344CB8AC3E}">
        <p14:creationId xmlns:p14="http://schemas.microsoft.com/office/powerpoint/2010/main" val="223023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5" grpI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C922E8-0918-43FE-9501-2C58E298D3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2357" y="112541"/>
            <a:ext cx="7559040" cy="1048117"/>
          </a:xfrm>
          <a:solidFill>
            <a:srgbClr val="0070C0"/>
          </a:solidFill>
        </p:spPr>
        <p:txBody>
          <a:bodyPr/>
          <a:lstStyle/>
          <a:p>
            <a:r>
              <a:rPr lang="en-US" u="sng" dirty="0"/>
              <a:t>Homework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63093AB-7A4A-4B17-BB6E-0F44BCD941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9877" y="1927983"/>
            <a:ext cx="9144000" cy="165576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800" dirty="0"/>
              <a:t>Make a sentence with </a:t>
            </a:r>
            <a:r>
              <a:rPr lang="en-US" sz="4800" dirty="0" err="1"/>
              <a:t>Chalk,Duster,Board</a:t>
            </a:r>
            <a:r>
              <a:rPr lang="en-US" sz="4800" dirty="0"/>
              <a:t> And Flag</a:t>
            </a:r>
          </a:p>
        </p:txBody>
      </p:sp>
    </p:spTree>
    <p:extLst>
      <p:ext uri="{BB962C8B-B14F-4D97-AF65-F5344CB8AC3E}">
        <p14:creationId xmlns:p14="http://schemas.microsoft.com/office/powerpoint/2010/main" val="38142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78173-F292-46D6-BB1F-D79F17B13D8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sz="7200" dirty="0"/>
              <a:t>Introduction of the teacher</a:t>
            </a:r>
            <a:r>
              <a:rPr lang="en-US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2686FB-796E-4989-ABCB-D59A196A0E9F}"/>
              </a:ext>
            </a:extLst>
          </p:cNvPr>
          <p:cNvSpPr txBox="1"/>
          <p:nvPr/>
        </p:nvSpPr>
        <p:spPr>
          <a:xfrm>
            <a:off x="562707" y="2799472"/>
            <a:ext cx="1106658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Most. </a:t>
            </a:r>
            <a:r>
              <a:rPr lang="en-US" sz="4400" dirty="0" err="1"/>
              <a:t>Sabekun</a:t>
            </a:r>
            <a:r>
              <a:rPr lang="en-US" sz="4400" dirty="0"/>
              <a:t> Nahar.</a:t>
            </a:r>
          </a:p>
          <a:p>
            <a:pPr algn="ctr"/>
            <a:r>
              <a:rPr lang="en-US" sz="4400" dirty="0"/>
              <a:t>Assistant teacher.</a:t>
            </a:r>
          </a:p>
          <a:p>
            <a:pPr algn="ctr"/>
            <a:r>
              <a:rPr lang="en-US" sz="4400" dirty="0" err="1"/>
              <a:t>Kholabaria</a:t>
            </a:r>
            <a:r>
              <a:rPr lang="en-US" sz="4400" dirty="0"/>
              <a:t> Govt. primary school.</a:t>
            </a:r>
          </a:p>
          <a:p>
            <a:pPr algn="ctr"/>
            <a:r>
              <a:rPr lang="en-US" sz="4400" dirty="0"/>
              <a:t>Naldanga, Natore.</a:t>
            </a:r>
          </a:p>
        </p:txBody>
      </p:sp>
    </p:spTree>
    <p:extLst>
      <p:ext uri="{BB962C8B-B14F-4D97-AF65-F5344CB8AC3E}">
        <p14:creationId xmlns:p14="http://schemas.microsoft.com/office/powerpoint/2010/main" val="16367279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F41822E-58BF-49C7-BBB1-7E19932071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06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1B5AC-2D54-4874-8968-50DB1336EBA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n-US" sz="8000" dirty="0"/>
              <a:t>Introduction of the class.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0130FD-3842-4BF7-BC91-CC68048F84C1}"/>
              </a:ext>
            </a:extLst>
          </p:cNvPr>
          <p:cNvSpPr txBox="1"/>
          <p:nvPr/>
        </p:nvSpPr>
        <p:spPr>
          <a:xfrm>
            <a:off x="838200" y="2095390"/>
            <a:ext cx="106691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Class :  three.</a:t>
            </a:r>
          </a:p>
          <a:p>
            <a:r>
              <a:rPr lang="en-US" sz="5400" dirty="0"/>
              <a:t>Subject : English.</a:t>
            </a:r>
          </a:p>
          <a:p>
            <a:r>
              <a:rPr lang="en-US" sz="5400" dirty="0"/>
              <a:t>Unite :  5</a:t>
            </a:r>
          </a:p>
          <a:p>
            <a:r>
              <a:rPr lang="en-US" sz="5400" dirty="0"/>
              <a:t>Lesson :  1-3</a:t>
            </a:r>
          </a:p>
          <a:p>
            <a:r>
              <a:rPr lang="en-US" sz="5400" dirty="0"/>
              <a:t>Page No:  10</a:t>
            </a:r>
          </a:p>
        </p:txBody>
      </p:sp>
    </p:spTree>
    <p:extLst>
      <p:ext uri="{BB962C8B-B14F-4D97-AF65-F5344CB8AC3E}">
        <p14:creationId xmlns:p14="http://schemas.microsoft.com/office/powerpoint/2010/main" val="151349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92221-06E3-4D57-85BE-9A5993989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0053" y="0"/>
            <a:ext cx="6786489" cy="1181686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6600" u="sng" dirty="0"/>
              <a:t>Learning Outcomes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6A5B05-9F2E-4B37-90A2-6156072D79C9}"/>
              </a:ext>
            </a:extLst>
          </p:cNvPr>
          <p:cNvSpPr txBox="1"/>
          <p:nvPr/>
        </p:nvSpPr>
        <p:spPr>
          <a:xfrm>
            <a:off x="0" y="2124222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70C0"/>
                </a:solidFill>
              </a:rPr>
              <a:t>Listening:</a:t>
            </a:r>
            <a:br>
              <a:rPr lang="en-US" sz="4000" dirty="0"/>
            </a:br>
            <a:r>
              <a:rPr lang="en-US" sz="4000" dirty="0"/>
              <a:t>2.1.1 Carry out commands and instructions.</a:t>
            </a:r>
            <a:br>
              <a:rPr lang="en-US" sz="4000" dirty="0"/>
            </a:br>
            <a:r>
              <a:rPr lang="en-US" sz="4400" dirty="0">
                <a:solidFill>
                  <a:srgbClr val="0070C0"/>
                </a:solidFill>
              </a:rPr>
              <a:t>Speaking:</a:t>
            </a:r>
            <a:br>
              <a:rPr lang="en-US" sz="4000" dirty="0"/>
            </a:br>
            <a:r>
              <a:rPr lang="en-US" sz="4000" dirty="0"/>
              <a:t>1.1.1 Repeat words , phrases and sentences after the teacher with proper sounds and stress.</a:t>
            </a:r>
            <a:br>
              <a:rPr lang="en-US" sz="4000" dirty="0"/>
            </a:br>
            <a:r>
              <a:rPr lang="en-US" sz="4000" dirty="0"/>
              <a:t>1.1.2 Say words , phrases and sentences with proper sound and stress.</a:t>
            </a:r>
          </a:p>
        </p:txBody>
      </p:sp>
    </p:spTree>
    <p:extLst>
      <p:ext uri="{BB962C8B-B14F-4D97-AF65-F5344CB8AC3E}">
        <p14:creationId xmlns:p14="http://schemas.microsoft.com/office/powerpoint/2010/main" val="144441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7E7B7FD-36D9-4D6F-B1A4-067FECFF2E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394" y="1458791"/>
            <a:ext cx="9528015" cy="539920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E3BD68C-4E87-483A-A30F-CF3863ACE077}"/>
              </a:ext>
            </a:extLst>
          </p:cNvPr>
          <p:cNvSpPr txBox="1"/>
          <p:nvPr/>
        </p:nvSpPr>
        <p:spPr>
          <a:xfrm>
            <a:off x="1645920" y="407963"/>
            <a:ext cx="8693834" cy="76944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4400" dirty="0"/>
              <a:t>Now we will look at some picture</a:t>
            </a:r>
          </a:p>
        </p:txBody>
      </p:sp>
    </p:spTree>
    <p:extLst>
      <p:ext uri="{BB962C8B-B14F-4D97-AF65-F5344CB8AC3E}">
        <p14:creationId xmlns:p14="http://schemas.microsoft.com/office/powerpoint/2010/main" val="142185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4D950-2E80-4461-9F98-7AB85D42959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9600" dirty="0"/>
              <a:t>Lesson Title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EE0C82-8581-42FE-9F5A-50D8F37E4668}"/>
              </a:ext>
            </a:extLst>
          </p:cNvPr>
          <p:cNvSpPr txBox="1"/>
          <p:nvPr/>
        </p:nvSpPr>
        <p:spPr>
          <a:xfrm>
            <a:off x="1491175" y="2996418"/>
            <a:ext cx="98626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Commands and instructions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553958-14FD-4DB6-A1CE-01E12A476FDA}"/>
              </a:ext>
            </a:extLst>
          </p:cNvPr>
          <p:cNvSpPr txBox="1"/>
          <p:nvPr/>
        </p:nvSpPr>
        <p:spPr>
          <a:xfrm>
            <a:off x="1589649" y="4579147"/>
            <a:ext cx="66399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800" dirty="0"/>
              <a:t>Inside the classroom 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191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5ABE4E6-E480-4107-8F11-8658DB0EC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8800" dirty="0"/>
              <a:t>Teaching Vocabulary</a:t>
            </a:r>
          </a:p>
        </p:txBody>
      </p:sp>
    </p:spTree>
    <p:extLst>
      <p:ext uri="{BB962C8B-B14F-4D97-AF65-F5344CB8AC3E}">
        <p14:creationId xmlns:p14="http://schemas.microsoft.com/office/powerpoint/2010/main" val="285604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0C4F75-A426-4A7A-BDB6-54BD35179C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212" y="0"/>
            <a:ext cx="6511583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1F43FD-A415-4C62-8737-623235ED6823}"/>
              </a:ext>
            </a:extLst>
          </p:cNvPr>
          <p:cNvSpPr txBox="1"/>
          <p:nvPr/>
        </p:nvSpPr>
        <p:spPr>
          <a:xfrm>
            <a:off x="309490" y="2560155"/>
            <a:ext cx="22226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Chalk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A32B06-5831-42BA-87A9-E2FF1CE8EE5C}"/>
              </a:ext>
            </a:extLst>
          </p:cNvPr>
          <p:cNvSpPr txBox="1"/>
          <p:nvPr/>
        </p:nvSpPr>
        <p:spPr>
          <a:xfrm>
            <a:off x="309490" y="4084988"/>
            <a:ext cx="25462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</a:t>
            </a:r>
            <a:r>
              <a:rPr lang="en-US" sz="4400" dirty="0" err="1"/>
              <a:t>চক</a:t>
            </a:r>
            <a:r>
              <a:rPr lang="en-US" sz="4400" dirty="0"/>
              <a:t>/ </a:t>
            </a:r>
            <a:r>
              <a:rPr lang="en-US" sz="4400" dirty="0" err="1"/>
              <a:t>খড়ি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2151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415FA0-ACC0-4077-B4D1-7FEDFA59130F}"/>
              </a:ext>
            </a:extLst>
          </p:cNvPr>
          <p:cNvSpPr txBox="1"/>
          <p:nvPr/>
        </p:nvSpPr>
        <p:spPr>
          <a:xfrm>
            <a:off x="337625" y="1069144"/>
            <a:ext cx="46282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Board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71A064-42E7-4E46-A11B-475D93B98107}"/>
              </a:ext>
            </a:extLst>
          </p:cNvPr>
          <p:cNvSpPr txBox="1"/>
          <p:nvPr/>
        </p:nvSpPr>
        <p:spPr>
          <a:xfrm>
            <a:off x="450166" y="3066757"/>
            <a:ext cx="30667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/>
              <a:t>বোর্ড</a:t>
            </a:r>
            <a:endParaRPr lang="en-US" sz="6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A17111-FCBD-41D7-B843-F5C6A2489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592" y="1"/>
            <a:ext cx="75064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58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221</Words>
  <Application>Microsoft Office PowerPoint</Application>
  <PresentationFormat>Widescreen</PresentationFormat>
  <Paragraphs>46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Introduction of the teacher.</vt:lpstr>
      <vt:lpstr>Introduction of the class.</vt:lpstr>
      <vt:lpstr>Learning Outcomes</vt:lpstr>
      <vt:lpstr>PowerPoint Presentation</vt:lpstr>
      <vt:lpstr>Lesson Title</vt:lpstr>
      <vt:lpstr>Teaching Vocabulary</vt:lpstr>
      <vt:lpstr>PowerPoint Presentation</vt:lpstr>
      <vt:lpstr>PowerPoint Presentation</vt:lpstr>
      <vt:lpstr>PowerPoint Presentation</vt:lpstr>
      <vt:lpstr>PowerPoint Presentation</vt:lpstr>
      <vt:lpstr>Teachers reading</vt:lpstr>
      <vt:lpstr>PowerPoint Presentation</vt:lpstr>
      <vt:lpstr>Students Reading</vt:lpstr>
      <vt:lpstr>PowerPoint Presentation</vt:lpstr>
      <vt:lpstr>PowerPoint Presentation</vt:lpstr>
      <vt:lpstr>Group Work</vt:lpstr>
      <vt:lpstr>Evalution</vt:lpstr>
      <vt:lpstr>Homework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DPE</dc:creator>
  <cp:lastModifiedBy>DPE</cp:lastModifiedBy>
  <cp:revision>63</cp:revision>
  <dcterms:created xsi:type="dcterms:W3CDTF">2020-02-07T11:29:33Z</dcterms:created>
  <dcterms:modified xsi:type="dcterms:W3CDTF">2020-02-09T17:27:54Z</dcterms:modified>
</cp:coreProperties>
</file>