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15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36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7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6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8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CAE3-4FFA-4139-AA8C-026814EC6AA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D3D9A2-AA07-416D-88C1-B661EA7A6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dirty="0" smtClean="0"/>
              <a:t>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স্বাগতম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                     </a:t>
            </a:r>
            <a:r>
              <a:rPr lang="bn-IN" sz="2400" dirty="0">
                <a:solidFill>
                  <a:srgbClr val="C00000"/>
                </a:solidFill>
              </a:rPr>
              <a:t>সবাইকে শুভেচ্ছা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4" y="2523678"/>
            <a:ext cx="6648629" cy="3688774"/>
          </a:xfr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8570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4961" y="261359"/>
            <a:ext cx="3733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#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সহায়ক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উপাদান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ক) ভিটামিন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খ) খনিজ লবন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গ) পানি</a:t>
            </a: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 </a:t>
            </a:r>
            <a:endParaRPr lang="bn-IN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minarel sa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71" y="3268018"/>
            <a:ext cx="3529414" cy="2260364"/>
          </a:xfrm>
          <a:prstGeom prst="rect">
            <a:avLst/>
          </a:prstGeom>
        </p:spPr>
      </p:pic>
      <p:pic>
        <p:nvPicPr>
          <p:cNvPr id="10" name="Content Placeholder 7" descr="foods-vitamin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9" y="3139099"/>
            <a:ext cx="4183062" cy="2518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0" t="-8840" r="14456" b="-6077"/>
          <a:stretch/>
        </p:blipFill>
        <p:spPr>
          <a:xfrm>
            <a:off x="8239245" y="3076645"/>
            <a:ext cx="2511364" cy="25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875" y="171270"/>
            <a:ext cx="64770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ভিটামিন বা খাদ্যপ্রাণ 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5371032" y="2382829"/>
            <a:ext cx="4005129" cy="35394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 আমিষ,শর্করা,স্নেহ পদার্থ,খনিজ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লবনসমূহ   ছাড়া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স্বাভাবিক বৃদ্ধি ওপুষ্টির জন্য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আরও  কতকগুলো প্রয়োজনীয় উপাদানকে ভিটামিন বলে।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জৈব প্রকৃতির যৌগিকব পদার্থ।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TTC\Desktop\abdullah Pic\Colorful_Photo_of_Vegetab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875" y="1540379"/>
            <a:ext cx="4038600" cy="2133600"/>
          </a:xfrm>
          <a:prstGeom prst="rect">
            <a:avLst/>
          </a:prstGeom>
          <a:noFill/>
        </p:spPr>
      </p:pic>
      <p:pic>
        <p:nvPicPr>
          <p:cNvPr id="1027" name="Picture 3" descr="C:\Documents and Settings\TTC\Desktop\abdullah Pic\6885235_f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751" y="3842759"/>
            <a:ext cx="411084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08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42048" cy="82296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66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ভিটামিনের প্রকার ভেদ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atla_catl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93605"/>
            <a:ext cx="2057400" cy="1713186"/>
          </a:xfrm>
        </p:spPr>
      </p:pic>
      <p:pic>
        <p:nvPicPr>
          <p:cNvPr id="9" name="Picture 8" descr="vegetables-gro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4655003"/>
            <a:ext cx="3962400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503" y="401291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b="1" dirty="0"/>
              <a:t> 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91256" y="63976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  <a:r>
              <a:rPr lang="en-US" sz="2800" b="1" dirty="0"/>
              <a:t>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381000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624840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13359" y="411156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B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4038600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C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2733" y="627455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</a:t>
            </a:r>
            <a:endParaRPr lang="en-US" b="1" dirty="0"/>
          </a:p>
        </p:txBody>
      </p:sp>
      <p:pic>
        <p:nvPicPr>
          <p:cNvPr id="18" name="Picture 17" descr="lemon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406" y="2171700"/>
            <a:ext cx="2904653" cy="1981200"/>
          </a:xfrm>
          <a:prstGeom prst="rect">
            <a:avLst/>
          </a:prstGeom>
        </p:spPr>
      </p:pic>
      <p:pic>
        <p:nvPicPr>
          <p:cNvPr id="20" name="Picture 2" descr="C:\Documents and Settings\TTC\Desktop\abdullah Pic\wheat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4403" y="2159384"/>
            <a:ext cx="3124200" cy="1905000"/>
          </a:xfrm>
          <a:prstGeom prst="rect">
            <a:avLst/>
          </a:prstGeom>
          <a:noFill/>
        </p:spPr>
      </p:pic>
      <p:pic>
        <p:nvPicPr>
          <p:cNvPr id="21" name="Content Placeholder 7" descr="Fried_egg,_sunny_side_u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03" y="4695141"/>
            <a:ext cx="2627559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7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6" grpId="0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42048" cy="89916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ভিটামন </a:t>
            </a:r>
            <a:r>
              <a:rPr lang="bn-IN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এ,বি,সি,ডি ও ই </a:t>
            </a:r>
            <a:r>
              <a:rPr lang="bn-BD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উৎস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palo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007" y="4273558"/>
            <a:ext cx="4007978" cy="2461901"/>
          </a:xfrm>
          <a:prstGeom prst="rect">
            <a:avLst/>
          </a:prstGeom>
        </p:spPr>
      </p:pic>
      <p:pic>
        <p:nvPicPr>
          <p:cNvPr id="8" name="Picture 7" descr="mist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618716"/>
            <a:ext cx="32766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vitamin-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988" y="1480222"/>
            <a:ext cx="3029483" cy="242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D:\Documents and Settings\Cosmic\Desktop\abdullah Pic\pineapple-fruit-31188381-500-3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2849" y="1480222"/>
            <a:ext cx="2495372" cy="242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walking-into-sunshine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77" y="4304232"/>
            <a:ext cx="3734511" cy="24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8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bn-IN" dirty="0" smtClean="0"/>
              <a:t>            </a:t>
            </a:r>
            <a:r>
              <a:rPr lang="en-US" sz="3200" dirty="0" err="1" smtClean="0">
                <a:solidFill>
                  <a:srgbClr val="FF0000"/>
                </a:solidFill>
              </a:rPr>
              <a:t>দলীয়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bn-IN" sz="2800" dirty="0" smtClean="0"/>
          </a:p>
          <a:p>
            <a:pPr marL="0" indent="0">
              <a:buNone/>
            </a:pP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</a:rPr>
              <a:t>শর্করা, আমিষ ও স্নেহ জাতীয় খাদ্যের ৫টি করে নাম লেখ এবং প্রত্যেক দল অন্য দলের সাথে মিলিয়ে নিজেদের দলের বাদ পড়া গুলো লিখে উপস্থাপন কর।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6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IN" dirty="0" smtClean="0"/>
              <a:t>                        মূল্যায়নঃ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8781" y="2993623"/>
            <a:ext cx="7665578" cy="252376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 খাদ্য বলতে কী বোঝ?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২। খাদ্যের কয়েকটি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নাম বল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ভিটামিন কি ?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ভিটামিনের প্রকারভেদ উল্লেখ কর।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বিভিন্ন প্রকার ভিটামিনের উ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 বল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/>
              <a:t>                       </a:t>
            </a:r>
            <a:r>
              <a:rPr lang="bn-IN" dirty="0">
                <a:solidFill>
                  <a:srgbClr val="C00000"/>
                </a:solidFill>
              </a:rPr>
              <a:t>বাড়ির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2400" dirty="0"/>
          </a:p>
          <a:p>
            <a:pPr marL="0" indent="0">
              <a:buNone/>
            </a:pP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</a:rPr>
              <a:t>তোমার আজকের খাদ্য তালিকায় বিদ্যমান খাদ্য সমূহের মধ্যে  যে সকল পুস্টি উপাদান (শর্করা,আমিষ,স্নেহ,ভিটামিন,খনিজ লবন ইত্যাদি) আছে তা আগামীকাল লিখে আনবে।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94" y="609600"/>
            <a:ext cx="8201747" cy="1320800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</a:t>
            </a:r>
            <a:r>
              <a:rPr lang="bn-IN" dirty="0" smtClean="0">
                <a:solidFill>
                  <a:srgbClr val="FF0000"/>
                </a:solidFill>
              </a:rPr>
              <a:t>      </a:t>
            </a:r>
            <a:r>
              <a:rPr lang="en-US" dirty="0" err="1" smtClean="0">
                <a:solidFill>
                  <a:srgbClr val="FF0000"/>
                </a:solidFill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95" y="2330365"/>
            <a:ext cx="8201746" cy="4027706"/>
          </a:xfrm>
        </p:spPr>
      </p:pic>
    </p:spTree>
    <p:extLst>
      <p:ext uri="{BB962C8B-B14F-4D97-AF65-F5344CB8AC3E}">
        <p14:creationId xmlns:p14="http://schemas.microsoft.com/office/powerpoint/2010/main" val="255183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dirty="0" smtClean="0"/>
              <a:t>                শিক্ষক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2" y="2700471"/>
            <a:ext cx="4483692" cy="334089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/>
              <a:t>       </a:t>
            </a:r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</a:t>
            </a:r>
            <a:r>
              <a:rPr lang="en-US" dirty="0" smtClean="0"/>
              <a:t>        </a:t>
            </a:r>
            <a:r>
              <a:rPr lang="bn-IN" dirty="0" smtClean="0">
                <a:solidFill>
                  <a:srgbClr val="FF0000"/>
                </a:solidFill>
              </a:rPr>
              <a:t>ফকির সহিদুল ইসলাম</a:t>
            </a:r>
          </a:p>
          <a:p>
            <a:pPr marL="0" indent="0">
              <a:buNone/>
            </a:pPr>
            <a:r>
              <a:rPr lang="bn-IN" sz="1200" dirty="0">
                <a:solidFill>
                  <a:srgbClr val="00B050"/>
                </a:solidFill>
              </a:rPr>
              <a:t>        </a:t>
            </a:r>
            <a:r>
              <a:rPr lang="en-US" sz="1200" dirty="0">
                <a:solidFill>
                  <a:srgbClr val="00B050"/>
                </a:solidFill>
              </a:rPr>
              <a:t>      </a:t>
            </a:r>
            <a:r>
              <a:rPr lang="bn-IN" sz="1200" dirty="0">
                <a:solidFill>
                  <a:srgbClr val="00B050"/>
                </a:solidFill>
              </a:rPr>
              <a:t>  </a:t>
            </a:r>
            <a:r>
              <a:rPr lang="bn-IN" sz="1200" dirty="0">
                <a:solidFill>
                  <a:srgbClr val="00B050"/>
                </a:solidFill>
              </a:rPr>
              <a:t>বি,এস,সি (অনার্স),বি,এড, এম,এস,সি (গণিত)</a:t>
            </a:r>
          </a:p>
          <a:p>
            <a:pPr marL="0" indent="0">
              <a:buNone/>
            </a:pPr>
            <a:r>
              <a:rPr lang="bn-IN" dirty="0">
                <a:solidFill>
                  <a:srgbClr val="00B0F0"/>
                </a:solidFill>
              </a:rPr>
              <a:t>               </a:t>
            </a:r>
            <a:r>
              <a:rPr lang="bn-IN" dirty="0" smtClean="0">
                <a:solidFill>
                  <a:srgbClr val="00B0F0"/>
                </a:solidFill>
              </a:rPr>
              <a:t>সহকারী </a:t>
            </a:r>
            <a:r>
              <a:rPr lang="bn-IN" dirty="0">
                <a:solidFill>
                  <a:srgbClr val="00B0F0"/>
                </a:solidFill>
              </a:rPr>
              <a:t>শিক্ষক (গণিত)</a:t>
            </a:r>
          </a:p>
          <a:p>
            <a:pPr marL="0" indent="0">
              <a:buNone/>
            </a:pPr>
            <a:r>
              <a:rPr lang="bn-IN" dirty="0"/>
              <a:t>         </a:t>
            </a:r>
            <a:r>
              <a:rPr lang="en-US" dirty="0"/>
              <a:t>    </a:t>
            </a:r>
            <a:r>
              <a:rPr lang="bn-IN" dirty="0"/>
              <a:t>সেন্ট </a:t>
            </a:r>
            <a:r>
              <a:rPr lang="bn-IN" dirty="0"/>
              <a:t>পল্‌স উচ্চ বিদ্যালয়</a:t>
            </a:r>
          </a:p>
          <a:p>
            <a:pPr marL="0" indent="0">
              <a:buNone/>
            </a:pPr>
            <a:r>
              <a:rPr lang="bn-IN" dirty="0">
                <a:solidFill>
                  <a:srgbClr val="C00000"/>
                </a:solidFill>
              </a:rPr>
              <a:t>                </a:t>
            </a:r>
            <a:r>
              <a:rPr lang="bn-IN" dirty="0" smtClean="0">
                <a:solidFill>
                  <a:srgbClr val="C00000"/>
                </a:solidFill>
              </a:rPr>
              <a:t> </a:t>
            </a:r>
            <a:r>
              <a:rPr lang="bn-IN" dirty="0">
                <a:solidFill>
                  <a:srgbClr val="C00000"/>
                </a:solidFill>
              </a:rPr>
              <a:t>মোংলা,বাগেরহাট ।</a:t>
            </a:r>
            <a:endParaRPr lang="en-US" dirty="0"/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         </a:t>
            </a:r>
            <a:r>
              <a:rPr lang="en-US" sz="1050" dirty="0" err="1">
                <a:solidFill>
                  <a:srgbClr val="000000"/>
                </a:solidFill>
              </a:rPr>
              <a:t>মোবাইলঃ</a:t>
            </a:r>
            <a:r>
              <a:rPr lang="en-US" sz="1050" dirty="0">
                <a:solidFill>
                  <a:srgbClr val="000000"/>
                </a:solidFill>
              </a:rPr>
              <a:t> ০১৭১৬১৬৯৮৬৩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   </a:t>
            </a:r>
            <a:r>
              <a:rPr lang="bn-IN" sz="1050" dirty="0">
                <a:solidFill>
                  <a:srgbClr val="000000"/>
                </a:solidFill>
              </a:rPr>
              <a:t>ই-মেইলঃ</a:t>
            </a:r>
            <a:r>
              <a:rPr lang="en-US" sz="1050" dirty="0">
                <a:solidFill>
                  <a:srgbClr val="000000"/>
                </a:solidFill>
              </a:rPr>
              <a:t> fakirsahidul87@gmail.com</a:t>
            </a:r>
            <a:endParaRPr lang="bn-IN" sz="105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80" y="2700471"/>
            <a:ext cx="2309570" cy="2815564"/>
          </a:xfrm>
        </p:spPr>
      </p:pic>
    </p:spTree>
    <p:extLst>
      <p:ext uri="{BB962C8B-B14F-4D97-AF65-F5344CB8AC3E}">
        <p14:creationId xmlns:p14="http://schemas.microsoft.com/office/powerpoint/2010/main" val="3093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/>
              <a:t> </a:t>
            </a:r>
            <a:r>
              <a:rPr lang="bn-IN" dirty="0" smtClean="0"/>
              <a:t>                </a:t>
            </a:r>
            <a:r>
              <a:rPr lang="en-US" dirty="0" smtClean="0"/>
              <a:t>     </a:t>
            </a:r>
            <a:r>
              <a:rPr lang="en-US" sz="3000" dirty="0" smtClean="0">
                <a:solidFill>
                  <a:srgbClr val="C00000"/>
                </a:solidFill>
              </a:rPr>
              <a:t>পাঠ </a:t>
            </a:r>
            <a:r>
              <a:rPr lang="en-US" sz="3000" dirty="0" err="1">
                <a:solidFill>
                  <a:srgbClr val="C00000"/>
                </a:solidFill>
              </a:rPr>
              <a:t>পরিচিতি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15013"/>
            <a:ext cx="5125260" cy="342634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                                      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                           </a:t>
            </a: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শ্রেনি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৯ম</a:t>
            </a:r>
          </a:p>
          <a:p>
            <a:pPr marL="0" indent="0">
              <a:buNone/>
            </a:pP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১ম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তারিখ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১০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/০২/২০২০</a:t>
            </a:r>
            <a:endParaRPr lang="bn-I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সময়-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৫০ মিনিট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56" y="2615013"/>
            <a:ext cx="2882962" cy="3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bn-IN" dirty="0" smtClean="0"/>
              <a:t>                  </a:t>
            </a:r>
            <a:r>
              <a:rPr lang="bn-IN" dirty="0">
                <a:solidFill>
                  <a:srgbClr val="00B050"/>
                </a:solidFill>
              </a:rPr>
              <a:t>চিত্রগুলো লক্ষ্য করঃ</a:t>
            </a:r>
            <a:br>
              <a:rPr lang="bn-IN" dirty="0">
                <a:solidFill>
                  <a:srgbClr val="00B050"/>
                </a:solidFill>
              </a:rPr>
            </a:br>
            <a:r>
              <a:rPr lang="bn-IN" dirty="0">
                <a:solidFill>
                  <a:srgbClr val="00B050"/>
                </a:solidFill>
              </a:rPr>
              <a:t>                       </a:t>
            </a:r>
            <a:r>
              <a:rPr lang="bn-IN" sz="2400" dirty="0">
                <a:solidFill>
                  <a:srgbClr val="002060"/>
                </a:solidFill>
              </a:rPr>
              <a:t>এগুলো কিসের চিত্র ?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Content Placeholder 7" descr="foods-vitamin-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842205"/>
            <a:ext cx="4183062" cy="251820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DC9993EA-4A7E-472F-B17C-361E97C9B6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79" y="2783542"/>
            <a:ext cx="3642496" cy="3096402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D277C30-AD3D-4105-9A02-5E5D8ADBC6CD}"/>
              </a:ext>
            </a:extLst>
          </p:cNvPr>
          <p:cNvSpPr txBox="1"/>
          <p:nvPr/>
        </p:nvSpPr>
        <p:spPr>
          <a:xfrm>
            <a:off x="1435693" y="5764381"/>
            <a:ext cx="387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মধ্যে খাদ্য কোনটি?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079" y="578467"/>
            <a:ext cx="8596668" cy="13208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bn-IN" dirty="0" smtClean="0"/>
              <a:t>                  </a:t>
            </a:r>
            <a:r>
              <a:rPr lang="bn-IN" dirty="0" smtClean="0">
                <a:solidFill>
                  <a:srgbClr val="00B050"/>
                </a:solidFill>
              </a:rPr>
              <a:t>নিচের খাদ্যগুলো</a:t>
            </a:r>
            <a:r>
              <a:rPr lang="bn-IN" dirty="0" smtClean="0">
                <a:solidFill>
                  <a:srgbClr val="00B050"/>
                </a:solidFill>
              </a:rPr>
              <a:t> </a:t>
            </a:r>
            <a:r>
              <a:rPr lang="bn-IN" dirty="0">
                <a:solidFill>
                  <a:srgbClr val="00B050"/>
                </a:solidFill>
              </a:rPr>
              <a:t>লক্ষ্য করঃ</a:t>
            </a:r>
            <a:br>
              <a:rPr lang="bn-IN" dirty="0">
                <a:solidFill>
                  <a:srgbClr val="00B050"/>
                </a:solidFill>
              </a:rPr>
            </a:br>
            <a:r>
              <a:rPr lang="bn-IN" dirty="0">
                <a:solidFill>
                  <a:srgbClr val="00B050"/>
                </a:solidFill>
              </a:rPr>
              <a:t>           </a:t>
            </a:r>
            <a:r>
              <a:rPr lang="bn-IN" sz="2400" dirty="0" smtClean="0">
                <a:solidFill>
                  <a:srgbClr val="002060"/>
                </a:solidFill>
              </a:rPr>
              <a:t>এগুলোর মধ্যে আমাদের শরীরের উপকারী কিছু আছে </a:t>
            </a:r>
            <a:r>
              <a:rPr lang="bn-IN" sz="2400" dirty="0">
                <a:solidFill>
                  <a:srgbClr val="002060"/>
                </a:solidFill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 descr="pep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77245" y="4516578"/>
            <a:ext cx="2047875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9" descr="images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56763" y="4516578"/>
            <a:ext cx="2238643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6543" r="15555" b="4568"/>
          <a:stretch/>
        </p:blipFill>
        <p:spPr>
          <a:xfrm>
            <a:off x="5656735" y="2060504"/>
            <a:ext cx="4000012" cy="1990951"/>
          </a:xfrm>
          <a:prstGeom prst="rect">
            <a:avLst/>
          </a:prstGeom>
        </p:spPr>
      </p:pic>
      <p:pic>
        <p:nvPicPr>
          <p:cNvPr id="12" name="Picture 11" descr="C:\Documents and Settings\TTC\Desktop\abdullah Pic\Colorful_Photo_of_Vegetabl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2583" y="2060504"/>
            <a:ext cx="4038600" cy="2133600"/>
          </a:xfrm>
          <a:prstGeom prst="rect">
            <a:avLst/>
          </a:prstGeom>
          <a:noFill/>
        </p:spPr>
      </p:pic>
      <p:pic>
        <p:nvPicPr>
          <p:cNvPr id="13" name="Picture 12" descr="lemons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401" y="4416337"/>
            <a:ext cx="2211317" cy="2441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26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                       </a:t>
            </a:r>
            <a:r>
              <a:rPr lang="bn-IN" sz="2400" dirty="0" smtClean="0">
                <a:solidFill>
                  <a:srgbClr val="FF0000"/>
                </a:solidFill>
              </a:rPr>
              <a:t>তাহলে </a:t>
            </a:r>
            <a:r>
              <a:rPr lang="bn-IN" sz="2400" u="sng" dirty="0">
                <a:solidFill>
                  <a:srgbClr val="FF0000"/>
                </a:solidFill>
              </a:rPr>
              <a:t>আজকের আলোচ্য বিষয়ঃ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   </a:t>
            </a:r>
            <a:r>
              <a:rPr lang="bn-IN" dirty="0" smtClean="0"/>
              <a:t>    </a:t>
            </a:r>
            <a:r>
              <a:rPr lang="bn-IN" sz="3600" dirty="0" smtClean="0">
                <a:solidFill>
                  <a:srgbClr val="FF0000"/>
                </a:solidFill>
              </a:rPr>
              <a:t>খাদ্য ও খাদ্যপ্রান বা ভিটামিন</a:t>
            </a:r>
            <a:endParaRPr lang="bn-IN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bn-IN" dirty="0" smtClean="0"/>
              <a:t>                      </a:t>
            </a:r>
            <a:r>
              <a:rPr lang="bn-IN" sz="3000" dirty="0">
                <a:solidFill>
                  <a:srgbClr val="C00000"/>
                </a:solidFill>
              </a:rPr>
              <a:t>শিখনফলঃ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১। খাদ্য কি তা বলতে পারবে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IN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bn-IN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বিভিন্ন প্রকার খাদ্য উপাদানের উৎস ও 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প্রয়োজনীয়তা </a:t>
            </a:r>
            <a:r>
              <a:rPr lang="bn-IN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ব্যা</a:t>
            </a:r>
            <a:r>
              <a:rPr lang="bn-BD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খ্যা</a:t>
            </a:r>
            <a:r>
              <a:rPr lang="bn-IN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করতে </a:t>
            </a:r>
            <a:r>
              <a:rPr lang="bn-IN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কি তা বলতে পারবে?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ভিটামিনের প্রকারভেদ উল্লেখ করতে পারবে।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প্রকার ভিটামিনের উ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বর্ণনা করতে পারবে।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59239"/>
            <a:ext cx="4572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    </a:t>
            </a:r>
            <a:r>
              <a:rPr lang="bn-IN" sz="60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লক্ষ্য করঃ</a:t>
            </a:r>
            <a:endParaRPr lang="en-US" sz="6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371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" pitchFamily="2" charset="0"/>
                <a:cs typeface="Nikosh" pitchFamily="2" charset="0"/>
              </a:rPr>
              <a:t>খাদ্যের উপাদান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5146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মুখ্য উপাদান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5146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সহায়ক উপাদান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4114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১। শর্করা</a:t>
            </a:r>
          </a:p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২। আমিষ</a:t>
            </a:r>
          </a:p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৩। স্নেহ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4114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১। ভিটামিন</a:t>
            </a:r>
          </a:p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২। খনিজ লবন</a:t>
            </a:r>
          </a:p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৩। পানি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81400" y="3048000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01000" y="29718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05200" y="19812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3505200" y="1981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001000" y="1981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4961" y="261359"/>
            <a:ext cx="3733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" pitchFamily="2" charset="0"/>
                <a:cs typeface="Nikosh" pitchFamily="2" charset="0"/>
              </a:rPr>
              <a:t>#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মুখ্য উপাদান</a:t>
            </a:r>
            <a:endParaRPr lang="en-US" sz="36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ক)শর্করা </a:t>
            </a:r>
            <a:r>
              <a:rPr lang="bn-IN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জাতীয় </a:t>
            </a:r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খাদ্য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খ)আমিষ জাতীয় খাদ্য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গ)স্নেহ জাতীয় খাদ্য</a:t>
            </a: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 </a:t>
            </a:r>
            <a:endParaRPr lang="bn-IN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2" y="2743200"/>
            <a:ext cx="2743200" cy="2143125"/>
          </a:xfrm>
          <a:prstGeom prst="rect">
            <a:avLst/>
          </a:prstGeom>
        </p:spPr>
      </p:pic>
      <p:pic>
        <p:nvPicPr>
          <p:cNvPr id="6" name="Picture 5" descr="D:\Documents and Settings\Cosmic\Desktop\Ardhendu\picture\hilsa_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75" y="3255128"/>
            <a:ext cx="4059638" cy="133467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7" t="8989" r="12800" b="5618"/>
          <a:stretch/>
        </p:blipFill>
        <p:spPr>
          <a:xfrm>
            <a:off x="7631275" y="2296931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345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</vt:lpstr>
      <vt:lpstr>NikoshBAN</vt:lpstr>
      <vt:lpstr>Trebuchet MS</vt:lpstr>
      <vt:lpstr>Vrinda</vt:lpstr>
      <vt:lpstr>Wingdings 3</vt:lpstr>
      <vt:lpstr>Facet</vt:lpstr>
      <vt:lpstr>                         স্বাগতম                      সবাইকে শুভেচ্ছা</vt:lpstr>
      <vt:lpstr>                শিক্ষক পরিচিতি</vt:lpstr>
      <vt:lpstr>                                               পাঠ পরিচিতি</vt:lpstr>
      <vt:lpstr>                  চিত্রগুলো লক্ষ্য করঃ                        এগুলো কিসের চিত্র ?</vt:lpstr>
      <vt:lpstr>                  নিচের খাদ্যগুলো লক্ষ্য করঃ            এগুলোর মধ্যে আমাদের শরীরের উপকারী কিছু আছে ?</vt:lpstr>
      <vt:lpstr>                       তাহলে আজকের আলোচ্য বিষয়ঃ</vt:lpstr>
      <vt:lpstr>                      শিখনফলঃ</vt:lpstr>
      <vt:lpstr>PowerPoint Presentation</vt:lpstr>
      <vt:lpstr>PowerPoint Presentation</vt:lpstr>
      <vt:lpstr>PowerPoint Presentation</vt:lpstr>
      <vt:lpstr>PowerPoint Presentation</vt:lpstr>
      <vt:lpstr>ভিটামিনের প্রকার ভেদ </vt:lpstr>
      <vt:lpstr>ভিটামন এ,বি,সি,ডি ও ই  এর উৎস</vt:lpstr>
      <vt:lpstr>                         দলীয় কাজ</vt:lpstr>
      <vt:lpstr>                        মূল্যায়নঃ</vt:lpstr>
      <vt:lpstr>                       বাড়ির কাজ</vt:lpstr>
      <vt:lpstr>                      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34</cp:revision>
  <dcterms:created xsi:type="dcterms:W3CDTF">2020-02-09T17:45:54Z</dcterms:created>
  <dcterms:modified xsi:type="dcterms:W3CDTF">2020-02-09T20:00:15Z</dcterms:modified>
</cp:coreProperties>
</file>