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2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2F0126"/>
    <a:srgbClr val="ABB2A6"/>
    <a:srgbClr val="B804A3"/>
    <a:srgbClr val="D90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4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28B27-D11F-4235-9D40-CBC1334494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90D82-7F98-46FF-B931-7BACD68B444E}">
      <dgm:prSet phldrT="[Text]"/>
      <dgm:spPr>
        <a:solidFill>
          <a:schemeClr val="tx2">
            <a:lumMod val="40000"/>
            <a:lumOff val="60000"/>
          </a:schemeClr>
        </a:solid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বন্যার প্রভাব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8A510-8E7C-401F-A593-E5D6D391C9A4}" type="parTrans" cxnId="{AEF9C119-47C1-489F-B015-355B586CEEBE}">
      <dgm:prSet/>
      <dgm:spPr/>
      <dgm:t>
        <a:bodyPr/>
        <a:lstStyle/>
        <a:p>
          <a:endParaRPr lang="en-US"/>
        </a:p>
      </dgm:t>
    </dgm:pt>
    <dgm:pt modelId="{E058B1D0-927E-413E-80FA-74FAC30D788A}" type="sibTrans" cxnId="{AEF9C119-47C1-489F-B015-355B586CEEBE}">
      <dgm:prSet/>
      <dgm:spPr/>
      <dgm:t>
        <a:bodyPr/>
        <a:lstStyle/>
        <a:p>
          <a:endParaRPr lang="en-US"/>
        </a:p>
      </dgm:t>
    </dgm:pt>
    <dgm:pt modelId="{0D3EE88F-4196-42FE-9DA2-A517930DF96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4A34C39B-ECCE-4E0D-B3C4-77BA499E4688}" type="parTrans" cxnId="{B041AB62-33E7-41F6-AB16-8EB4FEAFB21B}">
      <dgm:prSet/>
      <dgm:spPr/>
      <dgm:t>
        <a:bodyPr/>
        <a:lstStyle/>
        <a:p>
          <a:endParaRPr lang="en-US"/>
        </a:p>
      </dgm:t>
    </dgm:pt>
    <dgm:pt modelId="{185BB055-ABDD-4994-8481-5AD76E42426C}" type="sibTrans" cxnId="{B041AB62-33E7-41F6-AB16-8EB4FEAFB21B}">
      <dgm:prSet/>
      <dgm:spPr/>
      <dgm:t>
        <a:bodyPr/>
        <a:lstStyle/>
        <a:p>
          <a:endParaRPr lang="en-US"/>
        </a:p>
      </dgm:t>
    </dgm:pt>
    <dgm:pt modelId="{005FC1CF-48B8-4200-93DC-F3E9AD6E4BA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75C82B75-7A3F-4FCF-9838-77487D8D5EAB}" type="parTrans" cxnId="{F2FCE34F-CCF9-4D3D-B316-317AFA984D9F}">
      <dgm:prSet/>
      <dgm:spPr/>
      <dgm:t>
        <a:bodyPr/>
        <a:lstStyle/>
        <a:p>
          <a:endParaRPr lang="en-US"/>
        </a:p>
      </dgm:t>
    </dgm:pt>
    <dgm:pt modelId="{6E32BB6E-4D68-4F97-8D86-1437B7830369}" type="sibTrans" cxnId="{F2FCE34F-CCF9-4D3D-B316-317AFA984D9F}">
      <dgm:prSet/>
      <dgm:spPr/>
      <dgm:t>
        <a:bodyPr/>
        <a:lstStyle/>
        <a:p>
          <a:endParaRPr lang="en-US"/>
        </a:p>
      </dgm:t>
    </dgm:pt>
    <dgm:pt modelId="{23502EEF-71C1-45BA-80FF-8C965BFA48B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43ECCED0-6B67-4B50-A568-12EDFB9696D0}" type="parTrans" cxnId="{E6B167A9-9409-4A79-A2E5-6B513587F3C5}">
      <dgm:prSet/>
      <dgm:spPr/>
      <dgm:t>
        <a:bodyPr/>
        <a:lstStyle/>
        <a:p>
          <a:endParaRPr lang="en-US"/>
        </a:p>
      </dgm:t>
    </dgm:pt>
    <dgm:pt modelId="{4B3A03CB-21DF-47AA-91F5-0A7A04FAB6B3}" type="sibTrans" cxnId="{E6B167A9-9409-4A79-A2E5-6B513587F3C5}">
      <dgm:prSet/>
      <dgm:spPr/>
      <dgm:t>
        <a:bodyPr/>
        <a:lstStyle/>
        <a:p>
          <a:endParaRPr lang="en-US"/>
        </a:p>
      </dgm:t>
    </dgm:pt>
    <dgm:pt modelId="{98F591F4-7148-4CE9-9022-BAC9408AFBE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8AB673D0-213A-410E-89FD-8B5863E3B352}" type="parTrans" cxnId="{89B84494-57AE-4531-BDCE-9FE79FD21385}">
      <dgm:prSet/>
      <dgm:spPr/>
      <dgm:t>
        <a:bodyPr/>
        <a:lstStyle/>
        <a:p>
          <a:endParaRPr lang="en-US"/>
        </a:p>
      </dgm:t>
    </dgm:pt>
    <dgm:pt modelId="{E436CA13-703E-44B6-ABE5-B95C76DBA0AA}" type="sibTrans" cxnId="{89B84494-57AE-4531-BDCE-9FE79FD21385}">
      <dgm:prSet/>
      <dgm:spPr/>
      <dgm:t>
        <a:bodyPr/>
        <a:lstStyle/>
        <a:p>
          <a:endParaRPr lang="en-US"/>
        </a:p>
      </dgm:t>
    </dgm:pt>
    <dgm:pt modelId="{D851A7E5-DCCA-461A-92CA-1E29988F205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293BEF33-7BAA-494D-BE85-ED8309452C0D}" type="sibTrans" cxnId="{A67893C9-6889-4988-B943-CBAD93627B2C}">
      <dgm:prSet/>
      <dgm:spPr/>
      <dgm:t>
        <a:bodyPr/>
        <a:lstStyle/>
        <a:p>
          <a:endParaRPr lang="en-US"/>
        </a:p>
      </dgm:t>
    </dgm:pt>
    <dgm:pt modelId="{54258E2A-53B3-4C2B-A5F1-4A817B5C1C96}" type="parTrans" cxnId="{A67893C9-6889-4988-B943-CBAD93627B2C}">
      <dgm:prSet/>
      <dgm:spPr/>
      <dgm:t>
        <a:bodyPr/>
        <a:lstStyle/>
        <a:p>
          <a:endParaRPr lang="en-US"/>
        </a:p>
      </dgm:t>
    </dgm:pt>
    <dgm:pt modelId="{DFA0026C-D81C-4217-8AD1-11CF2864012F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13C91531-363B-4B1A-B781-60F117920EE9}" type="parTrans" cxnId="{256FDB0F-34FC-46F3-B276-2761E31A3E3F}">
      <dgm:prSet/>
      <dgm:spPr/>
      <dgm:t>
        <a:bodyPr/>
        <a:lstStyle/>
        <a:p>
          <a:endParaRPr lang="en-US"/>
        </a:p>
      </dgm:t>
    </dgm:pt>
    <dgm:pt modelId="{F627E58A-D0A6-42F8-B717-77823359EA24}" type="sibTrans" cxnId="{256FDB0F-34FC-46F3-B276-2761E31A3E3F}">
      <dgm:prSet/>
      <dgm:spPr/>
      <dgm:t>
        <a:bodyPr/>
        <a:lstStyle/>
        <a:p>
          <a:endParaRPr lang="en-US"/>
        </a:p>
      </dgm:t>
    </dgm:pt>
    <dgm:pt modelId="{1FFF7F77-BC77-4510-9B67-DF70D29186DA}" type="pres">
      <dgm:prSet presAssocID="{E4C28B27-D11F-4235-9D40-CBC133449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2A0B0D-EBD0-4AE7-A9DB-E2A5C7A55BEC}" type="pres">
      <dgm:prSet presAssocID="{49290D82-7F98-46FF-B931-7BACD68B444E}" presName="centerShape" presStyleLbl="node0" presStyleIdx="0" presStyleCnt="1" custScaleX="92230" custScaleY="64686" custLinFactNeighborY="0"/>
      <dgm:spPr/>
    </dgm:pt>
    <dgm:pt modelId="{AEC95F0F-B53B-4CE0-958C-A78B69AE1888}" type="pres">
      <dgm:prSet presAssocID="{0D3EE88F-4196-42FE-9DA2-A517930DF96B}" presName="node" presStyleLbl="node1" presStyleIdx="0" presStyleCnt="6" custScaleX="137333" custScaleY="122171" custRadScaleRad="101470">
        <dgm:presLayoutVars>
          <dgm:bulletEnabled val="1"/>
        </dgm:presLayoutVars>
      </dgm:prSet>
      <dgm:spPr/>
    </dgm:pt>
    <dgm:pt modelId="{FFD10325-D784-44DD-96F7-0CA1B2376F7B}" type="pres">
      <dgm:prSet presAssocID="{0D3EE88F-4196-42FE-9DA2-A517930DF96B}" presName="dummy" presStyleCnt="0"/>
      <dgm:spPr/>
    </dgm:pt>
    <dgm:pt modelId="{4800BEBE-25A0-48BC-8368-8CB0A9437C72}" type="pres">
      <dgm:prSet presAssocID="{185BB055-ABDD-4994-8481-5AD76E42426C}" presName="sibTrans" presStyleLbl="sibTrans2D1" presStyleIdx="0" presStyleCnt="6"/>
      <dgm:spPr/>
    </dgm:pt>
    <dgm:pt modelId="{A4531A6D-671F-4E5D-B782-6947BB0E4314}" type="pres">
      <dgm:prSet presAssocID="{005FC1CF-48B8-4200-93DC-F3E9AD6E4BA9}" presName="node" presStyleLbl="node1" presStyleIdx="1" presStyleCnt="6" custScaleX="132279" custScaleY="138270">
        <dgm:presLayoutVars>
          <dgm:bulletEnabled val="1"/>
        </dgm:presLayoutVars>
      </dgm:prSet>
      <dgm:spPr/>
    </dgm:pt>
    <dgm:pt modelId="{25AB94CC-8395-4D26-AE85-8EB182942BB1}" type="pres">
      <dgm:prSet presAssocID="{005FC1CF-48B8-4200-93DC-F3E9AD6E4BA9}" presName="dummy" presStyleCnt="0"/>
      <dgm:spPr/>
    </dgm:pt>
    <dgm:pt modelId="{FA39CDF6-C43C-49B3-AE16-F2139C13D7D0}" type="pres">
      <dgm:prSet presAssocID="{6E32BB6E-4D68-4F97-8D86-1437B7830369}" presName="sibTrans" presStyleLbl="sibTrans2D1" presStyleIdx="1" presStyleCnt="6"/>
      <dgm:spPr/>
    </dgm:pt>
    <dgm:pt modelId="{A665665B-C07D-4B50-BF2B-E94422C45035}" type="pres">
      <dgm:prSet presAssocID="{D851A7E5-DCCA-461A-92CA-1E29988F205C}" presName="node" presStyleLbl="node1" presStyleIdx="2" presStyleCnt="6" custScaleX="113694" custScaleY="134479" custRadScaleRad="103164" custRadScaleInc="3744">
        <dgm:presLayoutVars>
          <dgm:bulletEnabled val="1"/>
        </dgm:presLayoutVars>
      </dgm:prSet>
      <dgm:spPr/>
    </dgm:pt>
    <dgm:pt modelId="{6EEDCDBB-1776-4A9B-8639-A5B6B85D698C}" type="pres">
      <dgm:prSet presAssocID="{D851A7E5-DCCA-461A-92CA-1E29988F205C}" presName="dummy" presStyleCnt="0"/>
      <dgm:spPr/>
    </dgm:pt>
    <dgm:pt modelId="{6788CD57-9183-4A84-8998-85F6FCDA0690}" type="pres">
      <dgm:prSet presAssocID="{293BEF33-7BAA-494D-BE85-ED8309452C0D}" presName="sibTrans" presStyleLbl="sibTrans2D1" presStyleIdx="2" presStyleCnt="6"/>
      <dgm:spPr/>
    </dgm:pt>
    <dgm:pt modelId="{F303350A-3AE9-4775-93F0-50BE342996A1}" type="pres">
      <dgm:prSet presAssocID="{23502EEF-71C1-45BA-80FF-8C965BFA48B3}" presName="node" presStyleLbl="node1" presStyleIdx="3" presStyleCnt="6" custScaleX="121927" custScaleY="127077">
        <dgm:presLayoutVars>
          <dgm:bulletEnabled val="1"/>
        </dgm:presLayoutVars>
      </dgm:prSet>
      <dgm:spPr/>
    </dgm:pt>
    <dgm:pt modelId="{00E2A201-C118-4C72-8EA1-44B37F9C5649}" type="pres">
      <dgm:prSet presAssocID="{23502EEF-71C1-45BA-80FF-8C965BFA48B3}" presName="dummy" presStyleCnt="0"/>
      <dgm:spPr/>
    </dgm:pt>
    <dgm:pt modelId="{3CD0CF03-C5C7-494E-B949-34DAA24C0EA3}" type="pres">
      <dgm:prSet presAssocID="{4B3A03CB-21DF-47AA-91F5-0A7A04FAB6B3}" presName="sibTrans" presStyleLbl="sibTrans2D1" presStyleIdx="3" presStyleCnt="6"/>
      <dgm:spPr/>
    </dgm:pt>
    <dgm:pt modelId="{AB322DF8-A406-4615-A761-B2412AE8F62C}" type="pres">
      <dgm:prSet presAssocID="{DFA0026C-D81C-4217-8AD1-11CF2864012F}" presName="node" presStyleLbl="node1" presStyleIdx="4" presStyleCnt="6" custScaleX="123757" custScaleY="131355" custRadScaleRad="99273" custRadScaleInc="3675">
        <dgm:presLayoutVars>
          <dgm:bulletEnabled val="1"/>
        </dgm:presLayoutVars>
      </dgm:prSet>
      <dgm:spPr/>
    </dgm:pt>
    <dgm:pt modelId="{8A380C9D-D48D-4973-856A-41D651DE8C92}" type="pres">
      <dgm:prSet presAssocID="{DFA0026C-D81C-4217-8AD1-11CF2864012F}" presName="dummy" presStyleCnt="0"/>
      <dgm:spPr/>
    </dgm:pt>
    <dgm:pt modelId="{D0B46E3E-E693-40E8-94E7-8CDA0D808FA9}" type="pres">
      <dgm:prSet presAssocID="{F627E58A-D0A6-42F8-B717-77823359EA24}" presName="sibTrans" presStyleLbl="sibTrans2D1" presStyleIdx="4" presStyleCnt="6"/>
      <dgm:spPr/>
    </dgm:pt>
    <dgm:pt modelId="{C19778A1-F1A0-4F2F-BFB3-A74DE934F8CD}" type="pres">
      <dgm:prSet presAssocID="{98F591F4-7148-4CE9-9022-BAC9408AFBEF}" presName="node" presStyleLbl="node1" presStyleIdx="5" presStyleCnt="6" custScaleX="130518" custScaleY="124549" custRadScaleRad="100743" custRadScaleInc="3621">
        <dgm:presLayoutVars>
          <dgm:bulletEnabled val="1"/>
        </dgm:presLayoutVars>
      </dgm:prSet>
      <dgm:spPr/>
    </dgm:pt>
    <dgm:pt modelId="{C7494EC2-EBD0-4899-89BC-6AE45EB8AC4E}" type="pres">
      <dgm:prSet presAssocID="{98F591F4-7148-4CE9-9022-BAC9408AFBEF}" presName="dummy" presStyleCnt="0"/>
      <dgm:spPr/>
    </dgm:pt>
    <dgm:pt modelId="{D3AA332E-DFBB-462D-B572-10AF5A56D460}" type="pres">
      <dgm:prSet presAssocID="{E436CA13-703E-44B6-ABE5-B95C76DBA0AA}" presName="sibTrans" presStyleLbl="sibTrans2D1" presStyleIdx="5" presStyleCnt="6"/>
      <dgm:spPr/>
    </dgm:pt>
  </dgm:ptLst>
  <dgm:cxnLst>
    <dgm:cxn modelId="{256FDB0F-34FC-46F3-B276-2761E31A3E3F}" srcId="{49290D82-7F98-46FF-B931-7BACD68B444E}" destId="{DFA0026C-D81C-4217-8AD1-11CF2864012F}" srcOrd="4" destOrd="0" parTransId="{13C91531-363B-4B1A-B781-60F117920EE9}" sibTransId="{F627E58A-D0A6-42F8-B717-77823359EA24}"/>
    <dgm:cxn modelId="{97931A18-2D76-41EE-B473-082469347CC1}" type="presOf" srcId="{98F591F4-7148-4CE9-9022-BAC9408AFBEF}" destId="{C19778A1-F1A0-4F2F-BFB3-A74DE934F8CD}" srcOrd="0" destOrd="0" presId="urn:microsoft.com/office/officeart/2005/8/layout/radial6"/>
    <dgm:cxn modelId="{AEF9C119-47C1-489F-B015-355B586CEEBE}" srcId="{E4C28B27-D11F-4235-9D40-CBC133449415}" destId="{49290D82-7F98-46FF-B931-7BACD68B444E}" srcOrd="0" destOrd="0" parTransId="{5AA8A510-8E7C-401F-A593-E5D6D391C9A4}" sibTransId="{E058B1D0-927E-413E-80FA-74FAC30D788A}"/>
    <dgm:cxn modelId="{CB3A1036-DF2C-4C3F-8957-5C75E07B7EB9}" type="presOf" srcId="{293BEF33-7BAA-494D-BE85-ED8309452C0D}" destId="{6788CD57-9183-4A84-8998-85F6FCDA0690}" srcOrd="0" destOrd="0" presId="urn:microsoft.com/office/officeart/2005/8/layout/radial6"/>
    <dgm:cxn modelId="{DC58423B-08E3-4E3B-B710-BD3E83EE55E6}" type="presOf" srcId="{D851A7E5-DCCA-461A-92CA-1E29988F205C}" destId="{A665665B-C07D-4B50-BF2B-E94422C45035}" srcOrd="0" destOrd="0" presId="urn:microsoft.com/office/officeart/2005/8/layout/radial6"/>
    <dgm:cxn modelId="{B041AB62-33E7-41F6-AB16-8EB4FEAFB21B}" srcId="{49290D82-7F98-46FF-B931-7BACD68B444E}" destId="{0D3EE88F-4196-42FE-9DA2-A517930DF96B}" srcOrd="0" destOrd="0" parTransId="{4A34C39B-ECCE-4E0D-B3C4-77BA499E4688}" sibTransId="{185BB055-ABDD-4994-8481-5AD76E42426C}"/>
    <dgm:cxn modelId="{F2FCE34F-CCF9-4D3D-B316-317AFA984D9F}" srcId="{49290D82-7F98-46FF-B931-7BACD68B444E}" destId="{005FC1CF-48B8-4200-93DC-F3E9AD6E4BA9}" srcOrd="1" destOrd="0" parTransId="{75C82B75-7A3F-4FCF-9838-77487D8D5EAB}" sibTransId="{6E32BB6E-4D68-4F97-8D86-1437B7830369}"/>
    <dgm:cxn modelId="{CA9FD973-9EEB-4776-95FE-89848EF13FFB}" type="presOf" srcId="{185BB055-ABDD-4994-8481-5AD76E42426C}" destId="{4800BEBE-25A0-48BC-8368-8CB0A9437C72}" srcOrd="0" destOrd="0" presId="urn:microsoft.com/office/officeart/2005/8/layout/radial6"/>
    <dgm:cxn modelId="{D274A959-4136-451B-A015-C0E72DB7233F}" type="presOf" srcId="{E4C28B27-D11F-4235-9D40-CBC133449415}" destId="{1FFF7F77-BC77-4510-9B67-DF70D29186DA}" srcOrd="0" destOrd="0" presId="urn:microsoft.com/office/officeart/2005/8/layout/radial6"/>
    <dgm:cxn modelId="{D2B6F187-1DF0-454F-9BE0-957F2B70E619}" type="presOf" srcId="{23502EEF-71C1-45BA-80FF-8C965BFA48B3}" destId="{F303350A-3AE9-4775-93F0-50BE342996A1}" srcOrd="0" destOrd="0" presId="urn:microsoft.com/office/officeart/2005/8/layout/radial6"/>
    <dgm:cxn modelId="{2F4E948E-3153-437B-9358-2EE7AAF792A4}" type="presOf" srcId="{E436CA13-703E-44B6-ABE5-B95C76DBA0AA}" destId="{D3AA332E-DFBB-462D-B572-10AF5A56D460}" srcOrd="0" destOrd="0" presId="urn:microsoft.com/office/officeart/2005/8/layout/radial6"/>
    <dgm:cxn modelId="{89B84494-57AE-4531-BDCE-9FE79FD21385}" srcId="{49290D82-7F98-46FF-B931-7BACD68B444E}" destId="{98F591F4-7148-4CE9-9022-BAC9408AFBEF}" srcOrd="5" destOrd="0" parTransId="{8AB673D0-213A-410E-89FD-8B5863E3B352}" sibTransId="{E436CA13-703E-44B6-ABE5-B95C76DBA0AA}"/>
    <dgm:cxn modelId="{2748F3A1-5704-4182-A9CB-D7ED903B1B71}" type="presOf" srcId="{0D3EE88F-4196-42FE-9DA2-A517930DF96B}" destId="{AEC95F0F-B53B-4CE0-958C-A78B69AE1888}" srcOrd="0" destOrd="0" presId="urn:microsoft.com/office/officeart/2005/8/layout/radial6"/>
    <dgm:cxn modelId="{D49652A7-4555-4B05-935B-E700B8849C99}" type="presOf" srcId="{F627E58A-D0A6-42F8-B717-77823359EA24}" destId="{D0B46E3E-E693-40E8-94E7-8CDA0D808FA9}" srcOrd="0" destOrd="0" presId="urn:microsoft.com/office/officeart/2005/8/layout/radial6"/>
    <dgm:cxn modelId="{E6B167A9-9409-4A79-A2E5-6B513587F3C5}" srcId="{49290D82-7F98-46FF-B931-7BACD68B444E}" destId="{23502EEF-71C1-45BA-80FF-8C965BFA48B3}" srcOrd="3" destOrd="0" parTransId="{43ECCED0-6B67-4B50-A568-12EDFB9696D0}" sibTransId="{4B3A03CB-21DF-47AA-91F5-0A7A04FAB6B3}"/>
    <dgm:cxn modelId="{16A0B6AC-67F2-4143-841C-D52C68D5DE7F}" type="presOf" srcId="{6E32BB6E-4D68-4F97-8D86-1437B7830369}" destId="{FA39CDF6-C43C-49B3-AE16-F2139C13D7D0}" srcOrd="0" destOrd="0" presId="urn:microsoft.com/office/officeart/2005/8/layout/radial6"/>
    <dgm:cxn modelId="{A67893C9-6889-4988-B943-CBAD93627B2C}" srcId="{49290D82-7F98-46FF-B931-7BACD68B444E}" destId="{D851A7E5-DCCA-461A-92CA-1E29988F205C}" srcOrd="2" destOrd="0" parTransId="{54258E2A-53B3-4C2B-A5F1-4A817B5C1C96}" sibTransId="{293BEF33-7BAA-494D-BE85-ED8309452C0D}"/>
    <dgm:cxn modelId="{2C166BCE-9DBE-40D7-AB63-3FA5DD52C12F}" type="presOf" srcId="{DFA0026C-D81C-4217-8AD1-11CF2864012F}" destId="{AB322DF8-A406-4615-A761-B2412AE8F62C}" srcOrd="0" destOrd="0" presId="urn:microsoft.com/office/officeart/2005/8/layout/radial6"/>
    <dgm:cxn modelId="{C48E83D7-BD74-4F34-890D-99937D3A1014}" type="presOf" srcId="{005FC1CF-48B8-4200-93DC-F3E9AD6E4BA9}" destId="{A4531A6D-671F-4E5D-B782-6947BB0E4314}" srcOrd="0" destOrd="0" presId="urn:microsoft.com/office/officeart/2005/8/layout/radial6"/>
    <dgm:cxn modelId="{365824E3-B6F7-43B4-A7E5-07D1E1A9441D}" type="presOf" srcId="{49290D82-7F98-46FF-B931-7BACD68B444E}" destId="{C52A0B0D-EBD0-4AE7-A9DB-E2A5C7A55BEC}" srcOrd="0" destOrd="0" presId="urn:microsoft.com/office/officeart/2005/8/layout/radial6"/>
    <dgm:cxn modelId="{33C1F5E9-376B-4BDE-9707-61012CD7C4AF}" type="presOf" srcId="{4B3A03CB-21DF-47AA-91F5-0A7A04FAB6B3}" destId="{3CD0CF03-C5C7-494E-B949-34DAA24C0EA3}" srcOrd="0" destOrd="0" presId="urn:microsoft.com/office/officeart/2005/8/layout/radial6"/>
    <dgm:cxn modelId="{03852FA7-32BE-4B4B-9666-DA2FAEC991CE}" type="presParOf" srcId="{1FFF7F77-BC77-4510-9B67-DF70D29186DA}" destId="{C52A0B0D-EBD0-4AE7-A9DB-E2A5C7A55BEC}" srcOrd="0" destOrd="0" presId="urn:microsoft.com/office/officeart/2005/8/layout/radial6"/>
    <dgm:cxn modelId="{40D1316F-E349-4B5A-991E-41A5954A72E5}" type="presParOf" srcId="{1FFF7F77-BC77-4510-9B67-DF70D29186DA}" destId="{AEC95F0F-B53B-4CE0-958C-A78B69AE1888}" srcOrd="1" destOrd="0" presId="urn:microsoft.com/office/officeart/2005/8/layout/radial6"/>
    <dgm:cxn modelId="{3A905A82-52EB-42BC-9FEE-3918C85FA430}" type="presParOf" srcId="{1FFF7F77-BC77-4510-9B67-DF70D29186DA}" destId="{FFD10325-D784-44DD-96F7-0CA1B2376F7B}" srcOrd="2" destOrd="0" presId="urn:microsoft.com/office/officeart/2005/8/layout/radial6"/>
    <dgm:cxn modelId="{D4BBED12-BD47-4297-BCA7-D15BD891E8A7}" type="presParOf" srcId="{1FFF7F77-BC77-4510-9B67-DF70D29186DA}" destId="{4800BEBE-25A0-48BC-8368-8CB0A9437C72}" srcOrd="3" destOrd="0" presId="urn:microsoft.com/office/officeart/2005/8/layout/radial6"/>
    <dgm:cxn modelId="{B7BB02C3-3DCC-4D49-B043-DEEDF240668F}" type="presParOf" srcId="{1FFF7F77-BC77-4510-9B67-DF70D29186DA}" destId="{A4531A6D-671F-4E5D-B782-6947BB0E4314}" srcOrd="4" destOrd="0" presId="urn:microsoft.com/office/officeart/2005/8/layout/radial6"/>
    <dgm:cxn modelId="{B183F61F-A57F-4F83-AB7E-BFAC9EF1309B}" type="presParOf" srcId="{1FFF7F77-BC77-4510-9B67-DF70D29186DA}" destId="{25AB94CC-8395-4D26-AE85-8EB182942BB1}" srcOrd="5" destOrd="0" presId="urn:microsoft.com/office/officeart/2005/8/layout/radial6"/>
    <dgm:cxn modelId="{18E8070B-E4FF-4FB5-9F91-4D8AFD2B52D7}" type="presParOf" srcId="{1FFF7F77-BC77-4510-9B67-DF70D29186DA}" destId="{FA39CDF6-C43C-49B3-AE16-F2139C13D7D0}" srcOrd="6" destOrd="0" presId="urn:microsoft.com/office/officeart/2005/8/layout/radial6"/>
    <dgm:cxn modelId="{4FD056D8-BE6D-4FFF-9B34-36FFA2065EA2}" type="presParOf" srcId="{1FFF7F77-BC77-4510-9B67-DF70D29186DA}" destId="{A665665B-C07D-4B50-BF2B-E94422C45035}" srcOrd="7" destOrd="0" presId="urn:microsoft.com/office/officeart/2005/8/layout/radial6"/>
    <dgm:cxn modelId="{750C7FCD-B224-4B9D-8A3A-237AEE9FAD08}" type="presParOf" srcId="{1FFF7F77-BC77-4510-9B67-DF70D29186DA}" destId="{6EEDCDBB-1776-4A9B-8639-A5B6B85D698C}" srcOrd="8" destOrd="0" presId="urn:microsoft.com/office/officeart/2005/8/layout/radial6"/>
    <dgm:cxn modelId="{7574050D-3CB7-4673-9C0F-4BFF52D49C6A}" type="presParOf" srcId="{1FFF7F77-BC77-4510-9B67-DF70D29186DA}" destId="{6788CD57-9183-4A84-8998-85F6FCDA0690}" srcOrd="9" destOrd="0" presId="urn:microsoft.com/office/officeart/2005/8/layout/radial6"/>
    <dgm:cxn modelId="{7F486FA7-1BAB-4F2C-A838-5ABB7B219C75}" type="presParOf" srcId="{1FFF7F77-BC77-4510-9B67-DF70D29186DA}" destId="{F303350A-3AE9-4775-93F0-50BE342996A1}" srcOrd="10" destOrd="0" presId="urn:microsoft.com/office/officeart/2005/8/layout/radial6"/>
    <dgm:cxn modelId="{A1C9D870-47C2-4587-9F6E-93224FDCD7C0}" type="presParOf" srcId="{1FFF7F77-BC77-4510-9B67-DF70D29186DA}" destId="{00E2A201-C118-4C72-8EA1-44B37F9C5649}" srcOrd="11" destOrd="0" presId="urn:microsoft.com/office/officeart/2005/8/layout/radial6"/>
    <dgm:cxn modelId="{B53674D4-0C10-409F-A449-47B57A0F5CCF}" type="presParOf" srcId="{1FFF7F77-BC77-4510-9B67-DF70D29186DA}" destId="{3CD0CF03-C5C7-494E-B949-34DAA24C0EA3}" srcOrd="12" destOrd="0" presId="urn:microsoft.com/office/officeart/2005/8/layout/radial6"/>
    <dgm:cxn modelId="{AF6B64A9-B750-4456-B88B-DF44430A2714}" type="presParOf" srcId="{1FFF7F77-BC77-4510-9B67-DF70D29186DA}" destId="{AB322DF8-A406-4615-A761-B2412AE8F62C}" srcOrd="13" destOrd="0" presId="urn:microsoft.com/office/officeart/2005/8/layout/radial6"/>
    <dgm:cxn modelId="{916B50D9-7C05-498C-B25E-91D6DC3C497F}" type="presParOf" srcId="{1FFF7F77-BC77-4510-9B67-DF70D29186DA}" destId="{8A380C9D-D48D-4973-856A-41D651DE8C92}" srcOrd="14" destOrd="0" presId="urn:microsoft.com/office/officeart/2005/8/layout/radial6"/>
    <dgm:cxn modelId="{DCFA415B-07DF-49FE-81C7-56AF51585844}" type="presParOf" srcId="{1FFF7F77-BC77-4510-9B67-DF70D29186DA}" destId="{D0B46E3E-E693-40E8-94E7-8CDA0D808FA9}" srcOrd="15" destOrd="0" presId="urn:microsoft.com/office/officeart/2005/8/layout/radial6"/>
    <dgm:cxn modelId="{CC313C2E-3AD4-42D0-960B-128FA4FFA8F9}" type="presParOf" srcId="{1FFF7F77-BC77-4510-9B67-DF70D29186DA}" destId="{C19778A1-F1A0-4F2F-BFB3-A74DE934F8CD}" srcOrd="16" destOrd="0" presId="urn:microsoft.com/office/officeart/2005/8/layout/radial6"/>
    <dgm:cxn modelId="{0DBD83F4-05C8-4236-B3E2-E5F3B3B21BB6}" type="presParOf" srcId="{1FFF7F77-BC77-4510-9B67-DF70D29186DA}" destId="{C7494EC2-EBD0-4899-89BC-6AE45EB8AC4E}" srcOrd="17" destOrd="0" presId="urn:microsoft.com/office/officeart/2005/8/layout/radial6"/>
    <dgm:cxn modelId="{FEE2FC2E-9420-449D-8F1E-9A82EFE20969}" type="presParOf" srcId="{1FFF7F77-BC77-4510-9B67-DF70D29186DA}" destId="{D3AA332E-DFBB-462D-B572-10AF5A56D46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42D29-7956-4B2C-A812-BB503819B1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EA170-72CD-4357-A4A0-C98BC6E663F6}">
      <dgm:prSet phldrT="[Text]" phldr="1"/>
      <dgm:spPr/>
      <dgm:t>
        <a:bodyPr/>
        <a:lstStyle/>
        <a:p>
          <a:endParaRPr lang="en-US" dirty="0"/>
        </a:p>
      </dgm:t>
    </dgm:pt>
    <dgm:pt modelId="{E389EB1F-C19B-47E1-A200-0658B7F25734}" type="parTrans" cxnId="{D354E4C8-08E0-487C-99D1-97DB0A9AF89B}">
      <dgm:prSet/>
      <dgm:spPr/>
      <dgm:t>
        <a:bodyPr/>
        <a:lstStyle/>
        <a:p>
          <a:endParaRPr lang="en-US"/>
        </a:p>
      </dgm:t>
    </dgm:pt>
    <dgm:pt modelId="{4ECC22A5-A6AB-4A7C-9B58-F291F30BCC3F}" type="sibTrans" cxnId="{D354E4C8-08E0-487C-99D1-97DB0A9AF89B}">
      <dgm:prSet/>
      <dgm:spPr/>
      <dgm:t>
        <a:bodyPr/>
        <a:lstStyle/>
        <a:p>
          <a:endParaRPr lang="en-US"/>
        </a:p>
      </dgm:t>
    </dgm:pt>
    <dgm:pt modelId="{BF19610E-E2F1-40A3-883A-BE1C9D62A69B}">
      <dgm:prSet phldrT="[Text]" phldr="1"/>
      <dgm:spPr/>
      <dgm:t>
        <a:bodyPr/>
        <a:lstStyle/>
        <a:p>
          <a:endParaRPr lang="en-US" dirty="0"/>
        </a:p>
      </dgm:t>
    </dgm:pt>
    <dgm:pt modelId="{BA424472-B5DF-4032-8593-EC979FA50B33}" type="parTrans" cxnId="{2F8A1DFD-C632-4B22-9056-9E6D392C6F0E}">
      <dgm:prSet/>
      <dgm:spPr/>
      <dgm:t>
        <a:bodyPr/>
        <a:lstStyle/>
        <a:p>
          <a:endParaRPr lang="en-US"/>
        </a:p>
      </dgm:t>
    </dgm:pt>
    <dgm:pt modelId="{06D34B81-E24C-45C0-8D7F-6FEEFD735CA3}" type="sibTrans" cxnId="{2F8A1DFD-C632-4B22-9056-9E6D392C6F0E}">
      <dgm:prSet/>
      <dgm:spPr/>
      <dgm:t>
        <a:bodyPr/>
        <a:lstStyle/>
        <a:p>
          <a:endParaRPr lang="en-US"/>
        </a:p>
      </dgm:t>
    </dgm:pt>
    <dgm:pt modelId="{B390DF8B-5F04-45F4-8DFA-AB56D59605F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</a:t>
          </a:r>
          <a:r>
            <a: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1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D6826A-8F16-4425-964F-665238709ADE}" type="parTrans" cxnId="{7A82B6D6-3F81-4EE8-80DA-30B3BBDA3484}">
      <dgm:prSet/>
      <dgm:spPr/>
      <dgm:t>
        <a:bodyPr/>
        <a:lstStyle/>
        <a:p>
          <a:endParaRPr lang="en-US"/>
        </a:p>
      </dgm:t>
    </dgm:pt>
    <dgm:pt modelId="{681AF2A4-D254-4FB1-9E9C-4A4E3FEEE54D}" type="sibTrans" cxnId="{7A82B6D6-3F81-4EE8-80DA-30B3BBDA3484}">
      <dgm:prSet/>
      <dgm:spPr/>
      <dgm:t>
        <a:bodyPr/>
        <a:lstStyle/>
        <a:p>
          <a:endParaRPr lang="en-US"/>
        </a:p>
      </dgm:t>
    </dgm:pt>
    <dgm:pt modelId="{8BF2B4F9-727E-410E-B339-A4FEB30E3B95}">
      <dgm:prSet phldrT="[Text]" phldr="1"/>
      <dgm:spPr/>
      <dgm:t>
        <a:bodyPr/>
        <a:lstStyle/>
        <a:p>
          <a:endParaRPr lang="en-US"/>
        </a:p>
      </dgm:t>
    </dgm:pt>
    <dgm:pt modelId="{7A9A8379-62C9-4AFD-A531-D858979E74E9}" type="parTrans" cxnId="{E456CE12-3D4D-4EE0-ABDD-452EFFF8F1D2}">
      <dgm:prSet/>
      <dgm:spPr/>
      <dgm:t>
        <a:bodyPr/>
        <a:lstStyle/>
        <a:p>
          <a:endParaRPr lang="en-US"/>
        </a:p>
      </dgm:t>
    </dgm:pt>
    <dgm:pt modelId="{A84AE0BD-EBC4-41B9-AD0D-C13965B7DA19}" type="sibTrans" cxnId="{E456CE12-3D4D-4EE0-ABDD-452EFFF8F1D2}">
      <dgm:prSet/>
      <dgm:spPr/>
      <dgm:t>
        <a:bodyPr/>
        <a:lstStyle/>
        <a:p>
          <a:endParaRPr lang="en-US"/>
        </a:p>
      </dgm:t>
    </dgm:pt>
    <dgm:pt modelId="{A6413A85-E92E-49E3-BE44-2CF1C6384C4C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১৯৯৮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F6344-A73B-4691-B68A-C1A84CB645E9}" type="parTrans" cxnId="{7DAA22BF-CBE3-4597-8989-B6C11EE5DE07}">
      <dgm:prSet/>
      <dgm:spPr/>
      <dgm:t>
        <a:bodyPr/>
        <a:lstStyle/>
        <a:p>
          <a:endParaRPr lang="en-US"/>
        </a:p>
      </dgm:t>
    </dgm:pt>
    <dgm:pt modelId="{F32481D1-5CFE-4CBC-BE63-68BA6F3273A5}" type="sibTrans" cxnId="{7DAA22BF-CBE3-4597-8989-B6C11EE5DE07}">
      <dgm:prSet/>
      <dgm:spPr/>
      <dgm:t>
        <a:bodyPr/>
        <a:lstStyle/>
        <a:p>
          <a:endParaRPr lang="en-US"/>
        </a:p>
      </dgm:t>
    </dgm:pt>
    <dgm:pt modelId="{3B85B9D0-1BC5-4F05-ACE3-700C521A663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২০০৮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955442-AE01-4C75-9876-3F76CA202710}" type="parTrans" cxnId="{6F6758E4-A7FA-413D-96C9-3A29822FD3AB}">
      <dgm:prSet/>
      <dgm:spPr/>
      <dgm:t>
        <a:bodyPr/>
        <a:lstStyle/>
        <a:p>
          <a:endParaRPr lang="en-US"/>
        </a:p>
      </dgm:t>
    </dgm:pt>
    <dgm:pt modelId="{2DD8CC27-5A80-4621-AF27-FE7845C3D25F}" type="sibTrans" cxnId="{6F6758E4-A7FA-413D-96C9-3A29822FD3AB}">
      <dgm:prSet/>
      <dgm:spPr/>
      <dgm:t>
        <a:bodyPr/>
        <a:lstStyle/>
        <a:p>
          <a:endParaRPr lang="en-US"/>
        </a:p>
      </dgm:t>
    </dgm:pt>
    <dgm:pt modelId="{54172B79-D52C-42DC-8AFE-B3C12CD8AC77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২০১৭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F4AB8-8AB9-4FD5-BA4B-95DB34C0D957}" type="parTrans" cxnId="{94E7EEC1-92A7-4615-BDDB-9918FF443DAF}">
      <dgm:prSet/>
      <dgm:spPr/>
      <dgm:t>
        <a:bodyPr/>
        <a:lstStyle/>
        <a:p>
          <a:endParaRPr lang="en-US"/>
        </a:p>
      </dgm:t>
    </dgm:pt>
    <dgm:pt modelId="{73B44996-92CF-4B32-A48D-6961BFEA2B11}" type="sibTrans" cxnId="{94E7EEC1-92A7-4615-BDDB-9918FF443DAF}">
      <dgm:prSet/>
      <dgm:spPr/>
      <dgm:t>
        <a:bodyPr/>
        <a:lstStyle/>
        <a:p>
          <a:endParaRPr lang="en-US"/>
        </a:p>
      </dgm:t>
    </dgm:pt>
    <dgm:pt modelId="{01E8661C-9C3A-41DD-8E4C-16D7CA8A622D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bn-IN" sz="28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২০১৯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D20A3F-3CFB-4DC4-9CF0-887F3BC3474B}" type="parTrans" cxnId="{1D522FFD-182D-4C10-BE78-D4DB2C3560CB}">
      <dgm:prSet/>
      <dgm:spPr/>
      <dgm:t>
        <a:bodyPr/>
        <a:lstStyle/>
        <a:p>
          <a:endParaRPr lang="en-US"/>
        </a:p>
      </dgm:t>
    </dgm:pt>
    <dgm:pt modelId="{7FBFB8EF-A2D0-4F5E-9EDD-A6B9CC3449B9}" type="sibTrans" cxnId="{1D522FFD-182D-4C10-BE78-D4DB2C3560CB}">
      <dgm:prSet/>
      <dgm:spPr/>
      <dgm:t>
        <a:bodyPr/>
        <a:lstStyle/>
        <a:p>
          <a:endParaRPr lang="en-US"/>
        </a:p>
      </dgm:t>
    </dgm:pt>
    <dgm:pt modelId="{C55BD042-EE82-4ABB-A140-D2E8769A7D78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১৯৮৮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78A09D-D4CD-4914-BE90-44C5D05A96CF}" type="sibTrans" cxnId="{2181370E-CC36-45AF-932D-DFF4DACABD1D}">
      <dgm:prSet/>
      <dgm:spPr/>
      <dgm:t>
        <a:bodyPr/>
        <a:lstStyle/>
        <a:p>
          <a:endParaRPr lang="en-US"/>
        </a:p>
      </dgm:t>
    </dgm:pt>
    <dgm:pt modelId="{B6554F11-E52C-4129-A320-D5D7590BFC24}" type="parTrans" cxnId="{2181370E-CC36-45AF-932D-DFF4DACABD1D}">
      <dgm:prSet/>
      <dgm:spPr/>
      <dgm:t>
        <a:bodyPr/>
        <a:lstStyle/>
        <a:p>
          <a:endParaRPr lang="en-US"/>
        </a:p>
      </dgm:t>
    </dgm:pt>
    <dgm:pt modelId="{1A8C79EC-6C36-45DA-8FCC-5E7F78B7FCEC}">
      <dgm:prSet phldrT="[Text]" custT="1"/>
      <dgm:spPr>
        <a:solidFill>
          <a:schemeClr val="accent6">
            <a:lumMod val="60000"/>
            <a:lumOff val="40000"/>
          </a:schemeClr>
        </a:solidFill>
        <a:ln w="9525"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১৯৮৭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459BC9-9AC6-4BD4-AA1C-5EF408D88E74}" type="sibTrans" cxnId="{384CAB2C-B5DC-4373-83DA-65700CAC8950}">
      <dgm:prSet/>
      <dgm:spPr/>
      <dgm:t>
        <a:bodyPr/>
        <a:lstStyle/>
        <a:p>
          <a:endParaRPr lang="en-US"/>
        </a:p>
      </dgm:t>
    </dgm:pt>
    <dgm:pt modelId="{A7F2758A-96FF-4E79-9DA3-6DCCE5670F3E}" type="parTrans" cxnId="{384CAB2C-B5DC-4373-83DA-65700CAC8950}">
      <dgm:prSet/>
      <dgm:spPr/>
      <dgm:t>
        <a:bodyPr/>
        <a:lstStyle/>
        <a:p>
          <a:endParaRPr lang="en-US"/>
        </a:p>
      </dgm:t>
    </dgm:pt>
    <dgm:pt modelId="{61399E28-0718-43C3-A85B-D1E9382C4612}" type="pres">
      <dgm:prSet presAssocID="{15742D29-7956-4B2C-A812-BB503819B1F9}" presName="rootnode" presStyleCnt="0">
        <dgm:presLayoutVars>
          <dgm:chMax/>
          <dgm:chPref/>
          <dgm:dir/>
          <dgm:animLvl val="lvl"/>
        </dgm:presLayoutVars>
      </dgm:prSet>
      <dgm:spPr/>
    </dgm:pt>
    <dgm:pt modelId="{EB9033F4-5155-443C-9531-C185AF31FCF2}" type="pres">
      <dgm:prSet presAssocID="{1A8C79EC-6C36-45DA-8FCC-5E7F78B7FCEC}" presName="composite" presStyleCnt="0"/>
      <dgm:spPr/>
    </dgm:pt>
    <dgm:pt modelId="{6C55B6AA-68DD-4105-8F63-8001B132F4F3}" type="pres">
      <dgm:prSet presAssocID="{1A8C79EC-6C36-45DA-8FCC-5E7F78B7FCEC}" presName="bentUpArrow1" presStyleLbl="alignImgPlace1" presStyleIdx="0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CA0040D8-AB37-417C-AC58-1F326D1675E7}" type="pres">
      <dgm:prSet presAssocID="{1A8C79EC-6C36-45DA-8FCC-5E7F78B7FCEC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</dgm:pt>
    <dgm:pt modelId="{E26C4925-2555-43B5-8E59-97BA9F35E985}" type="pres">
      <dgm:prSet presAssocID="{1A8C79EC-6C36-45DA-8FCC-5E7F78B7FCEC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1CDA6F7E-3E7C-4930-A04E-01AE799898B9}" type="pres">
      <dgm:prSet presAssocID="{7C459BC9-9AC6-4BD4-AA1C-5EF408D88E74}" presName="sibTrans" presStyleCnt="0"/>
      <dgm:spPr/>
    </dgm:pt>
    <dgm:pt modelId="{B1F9C4C7-45CB-4856-9358-9F133AF16EFE}" type="pres">
      <dgm:prSet presAssocID="{C55BD042-EE82-4ABB-A140-D2E8769A7D78}" presName="composite" presStyleCnt="0"/>
      <dgm:spPr/>
    </dgm:pt>
    <dgm:pt modelId="{1C9A8F5D-BB96-40FF-9DEE-B5872ED62380}" type="pres">
      <dgm:prSet presAssocID="{C55BD042-EE82-4ABB-A140-D2E8769A7D78}" presName="bentUpArrow1" presStyleLbl="alignImgPlace1" presStyleIdx="1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6614DB45-40D0-4919-AC22-5DCCFEBF0B7D}" type="pres">
      <dgm:prSet presAssocID="{C55BD042-EE82-4ABB-A140-D2E8769A7D78}" presName="ParentText" presStyleLbl="node1" presStyleIdx="1" presStyleCnt="7" custScaleX="115198">
        <dgm:presLayoutVars>
          <dgm:chMax val="1"/>
          <dgm:chPref val="1"/>
          <dgm:bulletEnabled val="1"/>
        </dgm:presLayoutVars>
      </dgm:prSet>
      <dgm:spPr/>
    </dgm:pt>
    <dgm:pt modelId="{9A201B31-DC58-4799-A193-E55001E5117A}" type="pres">
      <dgm:prSet presAssocID="{C55BD042-EE82-4ABB-A140-D2E8769A7D78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DFBBEA57-F68F-4613-92AA-1698B3E949C4}" type="pres">
      <dgm:prSet presAssocID="{7978A09D-D4CD-4914-BE90-44C5D05A96CF}" presName="sibTrans" presStyleCnt="0"/>
      <dgm:spPr/>
    </dgm:pt>
    <dgm:pt modelId="{BBF0E778-CEC6-4AE1-9C4E-AC73ACEEE1EC}" type="pres">
      <dgm:prSet presAssocID="{B390DF8B-5F04-45F4-8DFA-AB56D59605FB}" presName="composite" presStyleCnt="0"/>
      <dgm:spPr/>
    </dgm:pt>
    <dgm:pt modelId="{228DD23F-D9C2-4D9A-AAC7-93E8AA035E06}" type="pres">
      <dgm:prSet presAssocID="{B390DF8B-5F04-45F4-8DFA-AB56D59605FB}" presName="bentUpArrow1" presStyleLbl="alignImgPlace1" presStyleIdx="2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80928FDC-A37B-4AA4-A279-A887979DD018}" type="pres">
      <dgm:prSet presAssocID="{B390DF8B-5F04-45F4-8DFA-AB56D59605FB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</dgm:pt>
    <dgm:pt modelId="{5085D0CC-CF35-4E34-BFE9-754D6B4A7EF1}" type="pres">
      <dgm:prSet presAssocID="{B390DF8B-5F04-45F4-8DFA-AB56D59605FB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C971131-5CF5-4FD8-B7C6-51F2EFA83D44}" type="pres">
      <dgm:prSet presAssocID="{681AF2A4-D254-4FB1-9E9C-4A4E3FEEE54D}" presName="sibTrans" presStyleCnt="0"/>
      <dgm:spPr/>
    </dgm:pt>
    <dgm:pt modelId="{42CE03AA-E8CB-45DF-9A09-915829D49405}" type="pres">
      <dgm:prSet presAssocID="{A6413A85-E92E-49E3-BE44-2CF1C6384C4C}" presName="composite" presStyleCnt="0"/>
      <dgm:spPr/>
    </dgm:pt>
    <dgm:pt modelId="{3CA95039-8B3E-42E3-8AFD-755CA0CCF214}" type="pres">
      <dgm:prSet presAssocID="{A6413A85-E92E-49E3-BE44-2CF1C6384C4C}" presName="bentUpArrow1" presStyleLbl="alignImgPlace1" presStyleIdx="3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26563CEB-CA4B-4B08-9637-70D89E462C9D}" type="pres">
      <dgm:prSet presAssocID="{A6413A85-E92E-49E3-BE44-2CF1C6384C4C}" presName="ParentText" presStyleLbl="node1" presStyleIdx="3" presStyleCnt="7" custScaleX="106925">
        <dgm:presLayoutVars>
          <dgm:chMax val="1"/>
          <dgm:chPref val="1"/>
          <dgm:bulletEnabled val="1"/>
        </dgm:presLayoutVars>
      </dgm:prSet>
      <dgm:spPr/>
    </dgm:pt>
    <dgm:pt modelId="{6DB06DC9-408D-4243-886A-58FD62573D97}" type="pres">
      <dgm:prSet presAssocID="{A6413A85-E92E-49E3-BE44-2CF1C6384C4C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999FC3B-2569-4DDF-8C35-E30801DFAC6B}" type="pres">
      <dgm:prSet presAssocID="{F32481D1-5CFE-4CBC-BE63-68BA6F3273A5}" presName="sibTrans" presStyleCnt="0"/>
      <dgm:spPr/>
    </dgm:pt>
    <dgm:pt modelId="{94905BC4-A892-40F4-8942-8CFEF7BF1F4A}" type="pres">
      <dgm:prSet presAssocID="{3B85B9D0-1BC5-4F05-ACE3-700C521A663B}" presName="composite" presStyleCnt="0"/>
      <dgm:spPr/>
    </dgm:pt>
    <dgm:pt modelId="{A6522970-C6C3-4219-96A0-4339E720116C}" type="pres">
      <dgm:prSet presAssocID="{3B85B9D0-1BC5-4F05-ACE3-700C521A663B}" presName="bentUpArrow1" presStyleLbl="alignImgPlace1" presStyleIdx="4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01CE6E25-BDE0-494B-8E6D-C1DF44965C1B}" type="pres">
      <dgm:prSet presAssocID="{3B85B9D0-1BC5-4F05-ACE3-700C521A663B}" presName="ParentText" presStyleLbl="node1" presStyleIdx="4" presStyleCnt="7" custScaleX="118185">
        <dgm:presLayoutVars>
          <dgm:chMax val="1"/>
          <dgm:chPref val="1"/>
          <dgm:bulletEnabled val="1"/>
        </dgm:presLayoutVars>
      </dgm:prSet>
      <dgm:spPr/>
    </dgm:pt>
    <dgm:pt modelId="{16DA49F2-E3B2-4229-BCDA-7969A7B51E49}" type="pres">
      <dgm:prSet presAssocID="{3B85B9D0-1BC5-4F05-ACE3-700C521A663B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5C8369D-19E6-4983-ACF5-4505C3B4882F}" type="pres">
      <dgm:prSet presAssocID="{2DD8CC27-5A80-4621-AF27-FE7845C3D25F}" presName="sibTrans" presStyleCnt="0"/>
      <dgm:spPr/>
    </dgm:pt>
    <dgm:pt modelId="{78725F7D-4F39-4E48-B006-7083C3A5C20E}" type="pres">
      <dgm:prSet presAssocID="{54172B79-D52C-42DC-8AFE-B3C12CD8AC77}" presName="composite" presStyleCnt="0"/>
      <dgm:spPr/>
    </dgm:pt>
    <dgm:pt modelId="{D1C4D450-14CF-4C8B-A8B7-34E5BEE2571F}" type="pres">
      <dgm:prSet presAssocID="{54172B79-D52C-42DC-8AFE-B3C12CD8AC77}" presName="bentUpArrow1" presStyleLbl="alignImgPlace1" presStyleIdx="5" presStyleCnt="6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</dgm:pt>
    <dgm:pt modelId="{31995F2E-B020-4F25-8B12-5D0FBDEE7D5F}" type="pres">
      <dgm:prSet presAssocID="{54172B79-D52C-42DC-8AFE-B3C12CD8AC77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</dgm:pt>
    <dgm:pt modelId="{7F280F2C-1E88-4829-B72A-905022C86098}" type="pres">
      <dgm:prSet presAssocID="{54172B79-D52C-42DC-8AFE-B3C12CD8AC77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BFFBC786-437A-46A2-9108-67BE4300014E}" type="pres">
      <dgm:prSet presAssocID="{73B44996-92CF-4B32-A48D-6961BFEA2B11}" presName="sibTrans" presStyleCnt="0"/>
      <dgm:spPr/>
    </dgm:pt>
    <dgm:pt modelId="{40BC9782-2165-45A5-9E3E-DE9B122B8949}" type="pres">
      <dgm:prSet presAssocID="{01E8661C-9C3A-41DD-8E4C-16D7CA8A622D}" presName="composite" presStyleCnt="0"/>
      <dgm:spPr/>
    </dgm:pt>
    <dgm:pt modelId="{26BA595A-B1C3-48DD-AE46-5D6D8A0A2A3B}" type="pres">
      <dgm:prSet presAssocID="{01E8661C-9C3A-41DD-8E4C-16D7CA8A622D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2181370E-CC36-45AF-932D-DFF4DACABD1D}" srcId="{15742D29-7956-4B2C-A812-BB503819B1F9}" destId="{C55BD042-EE82-4ABB-A140-D2E8769A7D78}" srcOrd="1" destOrd="0" parTransId="{B6554F11-E52C-4129-A320-D5D7590BFC24}" sibTransId="{7978A09D-D4CD-4914-BE90-44C5D05A96CF}"/>
    <dgm:cxn modelId="{E456CE12-3D4D-4EE0-ABDD-452EFFF8F1D2}" srcId="{B390DF8B-5F04-45F4-8DFA-AB56D59605FB}" destId="{8BF2B4F9-727E-410E-B339-A4FEB30E3B95}" srcOrd="0" destOrd="0" parTransId="{7A9A8379-62C9-4AFD-A531-D858979E74E9}" sibTransId="{A84AE0BD-EBC4-41B9-AD0D-C13965B7DA19}"/>
    <dgm:cxn modelId="{384CAB2C-B5DC-4373-83DA-65700CAC8950}" srcId="{15742D29-7956-4B2C-A812-BB503819B1F9}" destId="{1A8C79EC-6C36-45DA-8FCC-5E7F78B7FCEC}" srcOrd="0" destOrd="0" parTransId="{A7F2758A-96FF-4E79-9DA3-6DCCE5670F3E}" sibTransId="{7C459BC9-9AC6-4BD4-AA1C-5EF408D88E74}"/>
    <dgm:cxn modelId="{C923F144-DA52-49B5-A2FD-CF16E8E891FE}" type="presOf" srcId="{54172B79-D52C-42DC-8AFE-B3C12CD8AC77}" destId="{31995F2E-B020-4F25-8B12-5D0FBDEE7D5F}" srcOrd="0" destOrd="0" presId="urn:microsoft.com/office/officeart/2005/8/layout/StepDownProcess"/>
    <dgm:cxn modelId="{6DA63666-CFF9-4576-B1DD-3C1F7D6114DD}" type="presOf" srcId="{01E8661C-9C3A-41DD-8E4C-16D7CA8A622D}" destId="{26BA595A-B1C3-48DD-AE46-5D6D8A0A2A3B}" srcOrd="0" destOrd="0" presId="urn:microsoft.com/office/officeart/2005/8/layout/StepDownProcess"/>
    <dgm:cxn modelId="{7C716A66-6E66-47D4-9BC6-EEAB39A8B239}" type="presOf" srcId="{15742D29-7956-4B2C-A812-BB503819B1F9}" destId="{61399E28-0718-43C3-A85B-D1E9382C4612}" srcOrd="0" destOrd="0" presId="urn:microsoft.com/office/officeart/2005/8/layout/StepDownProcess"/>
    <dgm:cxn modelId="{88C00548-B172-497C-B8FE-415F3CF4219E}" type="presOf" srcId="{8BF2B4F9-727E-410E-B339-A4FEB30E3B95}" destId="{5085D0CC-CF35-4E34-BFE9-754D6B4A7EF1}" srcOrd="0" destOrd="0" presId="urn:microsoft.com/office/officeart/2005/8/layout/StepDownProcess"/>
    <dgm:cxn modelId="{FE51597F-1D88-4361-A419-49324D6C4671}" type="presOf" srcId="{BB8EA170-72CD-4357-A4A0-C98BC6E663F6}" destId="{E26C4925-2555-43B5-8E59-97BA9F35E985}" srcOrd="0" destOrd="0" presId="urn:microsoft.com/office/officeart/2005/8/layout/StepDownProcess"/>
    <dgm:cxn modelId="{5BCA3A86-DD5F-4377-BED8-ECAC7D182470}" type="presOf" srcId="{1A8C79EC-6C36-45DA-8FCC-5E7F78B7FCEC}" destId="{CA0040D8-AB37-417C-AC58-1F326D1675E7}" srcOrd="0" destOrd="0" presId="urn:microsoft.com/office/officeart/2005/8/layout/StepDownProcess"/>
    <dgm:cxn modelId="{3FAF46AE-65EB-49FA-A140-909D41080A87}" type="presOf" srcId="{3B85B9D0-1BC5-4F05-ACE3-700C521A663B}" destId="{01CE6E25-BDE0-494B-8E6D-C1DF44965C1B}" srcOrd="0" destOrd="0" presId="urn:microsoft.com/office/officeart/2005/8/layout/StepDownProcess"/>
    <dgm:cxn modelId="{60A27DB1-2F6C-4C9A-AA01-7D43BCC2072E}" type="presOf" srcId="{A6413A85-E92E-49E3-BE44-2CF1C6384C4C}" destId="{26563CEB-CA4B-4B08-9637-70D89E462C9D}" srcOrd="0" destOrd="0" presId="urn:microsoft.com/office/officeart/2005/8/layout/StepDownProcess"/>
    <dgm:cxn modelId="{C1C603B8-1FE9-4D1A-9611-A14283FCFE38}" type="presOf" srcId="{B390DF8B-5F04-45F4-8DFA-AB56D59605FB}" destId="{80928FDC-A37B-4AA4-A279-A887979DD018}" srcOrd="0" destOrd="0" presId="urn:microsoft.com/office/officeart/2005/8/layout/StepDownProcess"/>
    <dgm:cxn modelId="{7DAA22BF-CBE3-4597-8989-B6C11EE5DE07}" srcId="{15742D29-7956-4B2C-A812-BB503819B1F9}" destId="{A6413A85-E92E-49E3-BE44-2CF1C6384C4C}" srcOrd="3" destOrd="0" parTransId="{4B6F6344-A73B-4691-B68A-C1A84CB645E9}" sibTransId="{F32481D1-5CFE-4CBC-BE63-68BA6F3273A5}"/>
    <dgm:cxn modelId="{94E7EEC1-92A7-4615-BDDB-9918FF443DAF}" srcId="{15742D29-7956-4B2C-A812-BB503819B1F9}" destId="{54172B79-D52C-42DC-8AFE-B3C12CD8AC77}" srcOrd="5" destOrd="0" parTransId="{EC7F4AB8-8AB9-4FD5-BA4B-95DB34C0D957}" sibTransId="{73B44996-92CF-4B32-A48D-6961BFEA2B11}"/>
    <dgm:cxn modelId="{D354E4C8-08E0-487C-99D1-97DB0A9AF89B}" srcId="{1A8C79EC-6C36-45DA-8FCC-5E7F78B7FCEC}" destId="{BB8EA170-72CD-4357-A4A0-C98BC6E663F6}" srcOrd="0" destOrd="0" parTransId="{E389EB1F-C19B-47E1-A200-0658B7F25734}" sibTransId="{4ECC22A5-A6AB-4A7C-9B58-F291F30BCC3F}"/>
    <dgm:cxn modelId="{7A82B6D6-3F81-4EE8-80DA-30B3BBDA3484}" srcId="{15742D29-7956-4B2C-A812-BB503819B1F9}" destId="{B390DF8B-5F04-45F4-8DFA-AB56D59605FB}" srcOrd="2" destOrd="0" parTransId="{E8D6826A-8F16-4425-964F-665238709ADE}" sibTransId="{681AF2A4-D254-4FB1-9E9C-4A4E3FEEE54D}"/>
    <dgm:cxn modelId="{6F6758E4-A7FA-413D-96C9-3A29822FD3AB}" srcId="{15742D29-7956-4B2C-A812-BB503819B1F9}" destId="{3B85B9D0-1BC5-4F05-ACE3-700C521A663B}" srcOrd="4" destOrd="0" parTransId="{87955442-AE01-4C75-9876-3F76CA202710}" sibTransId="{2DD8CC27-5A80-4621-AF27-FE7845C3D25F}"/>
    <dgm:cxn modelId="{9529EBEF-0ABD-4318-A770-5E379FE63991}" type="presOf" srcId="{BF19610E-E2F1-40A3-883A-BE1C9D62A69B}" destId="{9A201B31-DC58-4799-A193-E55001E5117A}" srcOrd="0" destOrd="0" presId="urn:microsoft.com/office/officeart/2005/8/layout/StepDownProcess"/>
    <dgm:cxn modelId="{2F8A1DFD-C632-4B22-9056-9E6D392C6F0E}" srcId="{C55BD042-EE82-4ABB-A140-D2E8769A7D78}" destId="{BF19610E-E2F1-40A3-883A-BE1C9D62A69B}" srcOrd="0" destOrd="0" parTransId="{BA424472-B5DF-4032-8593-EC979FA50B33}" sibTransId="{06D34B81-E24C-45C0-8D7F-6FEEFD735CA3}"/>
    <dgm:cxn modelId="{1D522FFD-182D-4C10-BE78-D4DB2C3560CB}" srcId="{15742D29-7956-4B2C-A812-BB503819B1F9}" destId="{01E8661C-9C3A-41DD-8E4C-16D7CA8A622D}" srcOrd="6" destOrd="0" parTransId="{9AD20A3F-3CFB-4DC4-9CF0-887F3BC3474B}" sibTransId="{7FBFB8EF-A2D0-4F5E-9EDD-A6B9CC3449B9}"/>
    <dgm:cxn modelId="{BDAA6CFD-DDA0-4D4E-B334-88607147E110}" type="presOf" srcId="{C55BD042-EE82-4ABB-A140-D2E8769A7D78}" destId="{6614DB45-40D0-4919-AC22-5DCCFEBF0B7D}" srcOrd="0" destOrd="0" presId="urn:microsoft.com/office/officeart/2005/8/layout/StepDownProcess"/>
    <dgm:cxn modelId="{3BEEB2CD-A56C-4B23-BDE5-7A7E5670AE1F}" type="presParOf" srcId="{61399E28-0718-43C3-A85B-D1E9382C4612}" destId="{EB9033F4-5155-443C-9531-C185AF31FCF2}" srcOrd="0" destOrd="0" presId="urn:microsoft.com/office/officeart/2005/8/layout/StepDownProcess"/>
    <dgm:cxn modelId="{F3CF3774-7F97-4F51-848B-4FE64876C253}" type="presParOf" srcId="{EB9033F4-5155-443C-9531-C185AF31FCF2}" destId="{6C55B6AA-68DD-4105-8F63-8001B132F4F3}" srcOrd="0" destOrd="0" presId="urn:microsoft.com/office/officeart/2005/8/layout/StepDownProcess"/>
    <dgm:cxn modelId="{F7941E73-B360-4A68-959C-4E44C4223617}" type="presParOf" srcId="{EB9033F4-5155-443C-9531-C185AF31FCF2}" destId="{CA0040D8-AB37-417C-AC58-1F326D1675E7}" srcOrd="1" destOrd="0" presId="urn:microsoft.com/office/officeart/2005/8/layout/StepDownProcess"/>
    <dgm:cxn modelId="{5EA567E5-A9BD-4DD7-953D-507AFA660944}" type="presParOf" srcId="{EB9033F4-5155-443C-9531-C185AF31FCF2}" destId="{E26C4925-2555-43B5-8E59-97BA9F35E985}" srcOrd="2" destOrd="0" presId="urn:microsoft.com/office/officeart/2005/8/layout/StepDownProcess"/>
    <dgm:cxn modelId="{8490B99D-E3FE-407A-B965-766656D87F38}" type="presParOf" srcId="{61399E28-0718-43C3-A85B-D1E9382C4612}" destId="{1CDA6F7E-3E7C-4930-A04E-01AE799898B9}" srcOrd="1" destOrd="0" presId="urn:microsoft.com/office/officeart/2005/8/layout/StepDownProcess"/>
    <dgm:cxn modelId="{C4E6C6F1-1EC4-42AD-BB94-3A26DD55DBEC}" type="presParOf" srcId="{61399E28-0718-43C3-A85B-D1E9382C4612}" destId="{B1F9C4C7-45CB-4856-9358-9F133AF16EFE}" srcOrd="2" destOrd="0" presId="urn:microsoft.com/office/officeart/2005/8/layout/StepDownProcess"/>
    <dgm:cxn modelId="{EFAE93A2-AD13-492E-92F0-3DF50B55CA36}" type="presParOf" srcId="{B1F9C4C7-45CB-4856-9358-9F133AF16EFE}" destId="{1C9A8F5D-BB96-40FF-9DEE-B5872ED62380}" srcOrd="0" destOrd="0" presId="urn:microsoft.com/office/officeart/2005/8/layout/StepDownProcess"/>
    <dgm:cxn modelId="{0750DD4F-4059-4C4C-967D-CD50D00D3302}" type="presParOf" srcId="{B1F9C4C7-45CB-4856-9358-9F133AF16EFE}" destId="{6614DB45-40D0-4919-AC22-5DCCFEBF0B7D}" srcOrd="1" destOrd="0" presId="urn:microsoft.com/office/officeart/2005/8/layout/StepDownProcess"/>
    <dgm:cxn modelId="{19E58A19-3E2C-4EAF-BE30-79097CB88288}" type="presParOf" srcId="{B1F9C4C7-45CB-4856-9358-9F133AF16EFE}" destId="{9A201B31-DC58-4799-A193-E55001E5117A}" srcOrd="2" destOrd="0" presId="urn:microsoft.com/office/officeart/2005/8/layout/StepDownProcess"/>
    <dgm:cxn modelId="{8CAE5F96-B810-4A77-BCC1-8A67B2D6D9A2}" type="presParOf" srcId="{61399E28-0718-43C3-A85B-D1E9382C4612}" destId="{DFBBEA57-F68F-4613-92AA-1698B3E949C4}" srcOrd="3" destOrd="0" presId="urn:microsoft.com/office/officeart/2005/8/layout/StepDownProcess"/>
    <dgm:cxn modelId="{8153AD8B-0F23-4E5B-A082-AD56290565AB}" type="presParOf" srcId="{61399E28-0718-43C3-A85B-D1E9382C4612}" destId="{BBF0E778-CEC6-4AE1-9C4E-AC73ACEEE1EC}" srcOrd="4" destOrd="0" presId="urn:microsoft.com/office/officeart/2005/8/layout/StepDownProcess"/>
    <dgm:cxn modelId="{89CF3DD7-936B-469A-97E9-BD9E22A0CF6A}" type="presParOf" srcId="{BBF0E778-CEC6-4AE1-9C4E-AC73ACEEE1EC}" destId="{228DD23F-D9C2-4D9A-AAC7-93E8AA035E06}" srcOrd="0" destOrd="0" presId="urn:microsoft.com/office/officeart/2005/8/layout/StepDownProcess"/>
    <dgm:cxn modelId="{93969E8F-7193-497A-8CB2-BD386EEDA844}" type="presParOf" srcId="{BBF0E778-CEC6-4AE1-9C4E-AC73ACEEE1EC}" destId="{80928FDC-A37B-4AA4-A279-A887979DD018}" srcOrd="1" destOrd="0" presId="urn:microsoft.com/office/officeart/2005/8/layout/StepDownProcess"/>
    <dgm:cxn modelId="{F9078E49-678B-4078-B873-280326078A68}" type="presParOf" srcId="{BBF0E778-CEC6-4AE1-9C4E-AC73ACEEE1EC}" destId="{5085D0CC-CF35-4E34-BFE9-754D6B4A7EF1}" srcOrd="2" destOrd="0" presId="urn:microsoft.com/office/officeart/2005/8/layout/StepDownProcess"/>
    <dgm:cxn modelId="{264793EA-D533-4846-84B9-6D44651FC419}" type="presParOf" srcId="{61399E28-0718-43C3-A85B-D1E9382C4612}" destId="{8C971131-5CF5-4FD8-B7C6-51F2EFA83D44}" srcOrd="5" destOrd="0" presId="urn:microsoft.com/office/officeart/2005/8/layout/StepDownProcess"/>
    <dgm:cxn modelId="{8C070FAA-6D58-42BC-B6B1-8B67AE06C6F7}" type="presParOf" srcId="{61399E28-0718-43C3-A85B-D1E9382C4612}" destId="{42CE03AA-E8CB-45DF-9A09-915829D49405}" srcOrd="6" destOrd="0" presId="urn:microsoft.com/office/officeart/2005/8/layout/StepDownProcess"/>
    <dgm:cxn modelId="{1E16A5EE-DE38-4341-94C2-9BDCAAECEB03}" type="presParOf" srcId="{42CE03AA-E8CB-45DF-9A09-915829D49405}" destId="{3CA95039-8B3E-42E3-8AFD-755CA0CCF214}" srcOrd="0" destOrd="0" presId="urn:microsoft.com/office/officeart/2005/8/layout/StepDownProcess"/>
    <dgm:cxn modelId="{18A593F9-17CF-42BC-9A4E-CB424880011C}" type="presParOf" srcId="{42CE03AA-E8CB-45DF-9A09-915829D49405}" destId="{26563CEB-CA4B-4B08-9637-70D89E462C9D}" srcOrd="1" destOrd="0" presId="urn:microsoft.com/office/officeart/2005/8/layout/StepDownProcess"/>
    <dgm:cxn modelId="{28E93DA1-6493-4BA0-9626-7C7371BE3E73}" type="presParOf" srcId="{42CE03AA-E8CB-45DF-9A09-915829D49405}" destId="{6DB06DC9-408D-4243-886A-58FD62573D97}" srcOrd="2" destOrd="0" presId="urn:microsoft.com/office/officeart/2005/8/layout/StepDownProcess"/>
    <dgm:cxn modelId="{FFB929AF-1B66-4528-BBC3-8D74A320075F}" type="presParOf" srcId="{61399E28-0718-43C3-A85B-D1E9382C4612}" destId="{B999FC3B-2569-4DDF-8C35-E30801DFAC6B}" srcOrd="7" destOrd="0" presId="urn:microsoft.com/office/officeart/2005/8/layout/StepDownProcess"/>
    <dgm:cxn modelId="{2A98B335-CB6B-445A-81DD-BD4EF809C2BD}" type="presParOf" srcId="{61399E28-0718-43C3-A85B-D1E9382C4612}" destId="{94905BC4-A892-40F4-8942-8CFEF7BF1F4A}" srcOrd="8" destOrd="0" presId="urn:microsoft.com/office/officeart/2005/8/layout/StepDownProcess"/>
    <dgm:cxn modelId="{8F3D643B-4B93-4A4C-BCEA-29E48AEA97DF}" type="presParOf" srcId="{94905BC4-A892-40F4-8942-8CFEF7BF1F4A}" destId="{A6522970-C6C3-4219-96A0-4339E720116C}" srcOrd="0" destOrd="0" presId="urn:microsoft.com/office/officeart/2005/8/layout/StepDownProcess"/>
    <dgm:cxn modelId="{DD4279D3-5B2B-4936-86CF-7641A4875396}" type="presParOf" srcId="{94905BC4-A892-40F4-8942-8CFEF7BF1F4A}" destId="{01CE6E25-BDE0-494B-8E6D-C1DF44965C1B}" srcOrd="1" destOrd="0" presId="urn:microsoft.com/office/officeart/2005/8/layout/StepDownProcess"/>
    <dgm:cxn modelId="{77F697A4-4C5D-462B-BABA-1C1B5CFDE2F5}" type="presParOf" srcId="{94905BC4-A892-40F4-8942-8CFEF7BF1F4A}" destId="{16DA49F2-E3B2-4229-BCDA-7969A7B51E49}" srcOrd="2" destOrd="0" presId="urn:microsoft.com/office/officeart/2005/8/layout/StepDownProcess"/>
    <dgm:cxn modelId="{B9F6B489-710F-47CD-8A38-AD946DF95082}" type="presParOf" srcId="{61399E28-0718-43C3-A85B-D1E9382C4612}" destId="{15C8369D-19E6-4983-ACF5-4505C3B4882F}" srcOrd="9" destOrd="0" presId="urn:microsoft.com/office/officeart/2005/8/layout/StepDownProcess"/>
    <dgm:cxn modelId="{80D4F00D-44A6-4E72-A792-0C8BB7D53FF6}" type="presParOf" srcId="{61399E28-0718-43C3-A85B-D1E9382C4612}" destId="{78725F7D-4F39-4E48-B006-7083C3A5C20E}" srcOrd="10" destOrd="0" presId="urn:microsoft.com/office/officeart/2005/8/layout/StepDownProcess"/>
    <dgm:cxn modelId="{A08A074A-F416-4721-8A47-19E60FD3E816}" type="presParOf" srcId="{78725F7D-4F39-4E48-B006-7083C3A5C20E}" destId="{D1C4D450-14CF-4C8B-A8B7-34E5BEE2571F}" srcOrd="0" destOrd="0" presId="urn:microsoft.com/office/officeart/2005/8/layout/StepDownProcess"/>
    <dgm:cxn modelId="{B4FF34A8-FAEA-494D-B9AD-96EFC84F2FC1}" type="presParOf" srcId="{78725F7D-4F39-4E48-B006-7083C3A5C20E}" destId="{31995F2E-B020-4F25-8B12-5D0FBDEE7D5F}" srcOrd="1" destOrd="0" presId="urn:microsoft.com/office/officeart/2005/8/layout/StepDownProcess"/>
    <dgm:cxn modelId="{EE721A31-D549-42B3-89FE-CF21FE57C461}" type="presParOf" srcId="{78725F7D-4F39-4E48-B006-7083C3A5C20E}" destId="{7F280F2C-1E88-4829-B72A-905022C86098}" srcOrd="2" destOrd="0" presId="urn:microsoft.com/office/officeart/2005/8/layout/StepDownProcess"/>
    <dgm:cxn modelId="{E351BC4A-8A22-48C6-82F3-60C005375F97}" type="presParOf" srcId="{61399E28-0718-43C3-A85B-D1E9382C4612}" destId="{BFFBC786-437A-46A2-9108-67BE4300014E}" srcOrd="11" destOrd="0" presId="urn:microsoft.com/office/officeart/2005/8/layout/StepDownProcess"/>
    <dgm:cxn modelId="{A4BE55CA-CF89-4105-AD0F-56471E903979}" type="presParOf" srcId="{61399E28-0718-43C3-A85B-D1E9382C4612}" destId="{40BC9782-2165-45A5-9E3E-DE9B122B8949}" srcOrd="12" destOrd="0" presId="urn:microsoft.com/office/officeart/2005/8/layout/StepDownProcess"/>
    <dgm:cxn modelId="{A1BA84A9-962F-440D-8FCA-2A8307681070}" type="presParOf" srcId="{40BC9782-2165-45A5-9E3E-DE9B122B8949}" destId="{26BA595A-B1C3-48DD-AE46-5D6D8A0A2A3B}" srcOrd="0" destOrd="0" presId="urn:microsoft.com/office/officeart/2005/8/layout/StepDownProcess"/>
  </dgm:cxnLst>
  <dgm:bg>
    <a:solidFill>
      <a:schemeClr val="accent3"/>
    </a:solidFill>
  </dgm:bg>
  <dgm:whole>
    <a:ln w="76200">
      <a:solidFill>
        <a:schemeClr val="tx1">
          <a:lumMod val="95000"/>
          <a:lumOff val="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8A628-5391-4C9D-A89A-CD305275A8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90A71-8C07-4BA1-AFDE-810ED6E8AB14}">
      <dgm:prSet phldrT="[Text]" custT="1"/>
      <dgm:spPr>
        <a:solidFill>
          <a:schemeClr val="accent5">
            <a:lumMod val="75000"/>
          </a:schemeClr>
        </a:solidFill>
        <a:ln w="57150"/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বন্যার কারণ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11A20-84C5-4B95-97C7-A801E8C16829}" type="parTrans" cxnId="{F7FDA550-E675-46AE-83E7-AB4F825F3A86}">
      <dgm:prSet/>
      <dgm:spPr/>
      <dgm:t>
        <a:bodyPr/>
        <a:lstStyle/>
        <a:p>
          <a:endParaRPr lang="en-US"/>
        </a:p>
      </dgm:t>
    </dgm:pt>
    <dgm:pt modelId="{297F3E15-F351-4380-829A-73E886A06FCA}" type="sibTrans" cxnId="{F7FDA550-E675-46AE-83E7-AB4F825F3A86}">
      <dgm:prSet/>
      <dgm:spPr/>
      <dgm:t>
        <a:bodyPr/>
        <a:lstStyle/>
        <a:p>
          <a:endParaRPr lang="en-US"/>
        </a:p>
      </dgm:t>
    </dgm:pt>
    <dgm:pt modelId="{137A0447-8DE1-4A35-8E48-812ECD043CC4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/>
      </dgm:spPr>
      <dgm:t>
        <a:bodyPr/>
        <a:lstStyle/>
        <a:p>
          <a:endParaRPr lang="en-US" sz="3200" dirty="0"/>
        </a:p>
      </dgm:t>
    </dgm:pt>
    <dgm:pt modelId="{5CDF6DAC-F7FC-4E51-8BD1-DFB865FE5EB5}" type="parTrans" cxnId="{40BD34CC-7DFF-4E09-B162-FB8108E7C3DB}">
      <dgm:prSet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endParaRPr lang="en-US"/>
        </a:p>
      </dgm:t>
    </dgm:pt>
    <dgm:pt modelId="{3D291F01-A7A7-405E-AFF8-84CA23F41977}" type="sibTrans" cxnId="{40BD34CC-7DFF-4E09-B162-FB8108E7C3DB}">
      <dgm:prSet/>
      <dgm:spPr/>
      <dgm:t>
        <a:bodyPr/>
        <a:lstStyle/>
        <a:p>
          <a:endParaRPr lang="en-US"/>
        </a:p>
      </dgm:t>
    </dgm:pt>
    <dgm:pt modelId="{F6D48F43-2C2C-4E47-A59A-A04D664BE95F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/>
      </dgm:spPr>
      <dgm:t>
        <a:bodyPr/>
        <a:lstStyle/>
        <a:p>
          <a:endParaRPr lang="en-US" sz="3200" dirty="0"/>
        </a:p>
      </dgm:t>
    </dgm:pt>
    <dgm:pt modelId="{2096E484-F6FB-4A9F-9944-83180A4CF833}" type="parTrans" cxnId="{1370E63C-18B7-41FB-BAAE-C517401560D1}">
      <dgm:prSet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endParaRPr lang="en-US"/>
        </a:p>
      </dgm:t>
    </dgm:pt>
    <dgm:pt modelId="{C6F1A593-32FD-4A8D-B487-7CFFDA9D6493}" type="sibTrans" cxnId="{1370E63C-18B7-41FB-BAAE-C517401560D1}">
      <dgm:prSet/>
      <dgm:spPr/>
      <dgm:t>
        <a:bodyPr/>
        <a:lstStyle/>
        <a:p>
          <a:endParaRPr lang="en-US"/>
        </a:p>
      </dgm:t>
    </dgm:pt>
    <dgm:pt modelId="{3E0A6B04-57B6-4632-BEB9-3CDD7E71A388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/>
      </dgm:spPr>
      <dgm:t>
        <a:bodyPr/>
        <a:lstStyle/>
        <a:p>
          <a:endParaRPr lang="en-US" sz="3200" dirty="0"/>
        </a:p>
      </dgm:t>
    </dgm:pt>
    <dgm:pt modelId="{29F85F23-6AE5-4D3B-A5E4-2CE2F14536B2}" type="parTrans" cxnId="{5334EBB1-AFE0-4D2B-B70C-34BCE01CF4DD}">
      <dgm:prSet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endParaRPr lang="en-US"/>
        </a:p>
      </dgm:t>
    </dgm:pt>
    <dgm:pt modelId="{BE3B2E49-53BA-45BE-A2D1-F818676257F4}" type="sibTrans" cxnId="{5334EBB1-AFE0-4D2B-B70C-34BCE01CF4DD}">
      <dgm:prSet/>
      <dgm:spPr/>
      <dgm:t>
        <a:bodyPr/>
        <a:lstStyle/>
        <a:p>
          <a:endParaRPr lang="en-US"/>
        </a:p>
      </dgm:t>
    </dgm:pt>
    <dgm:pt modelId="{61BBC109-0AB2-4DC9-9758-30567336542B}">
      <dgm:prSet phldrT="[Text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28575"/>
      </dgm:spPr>
      <dgm:t>
        <a:bodyPr/>
        <a:lstStyle/>
        <a:p>
          <a:endParaRPr lang="en-US" sz="3200" dirty="0"/>
        </a:p>
      </dgm:t>
    </dgm:pt>
    <dgm:pt modelId="{F3456C42-A93E-4501-8E75-110ED4CEF0A5}" type="parTrans" cxnId="{7E02AB57-77BB-454E-9C30-833E591B235A}">
      <dgm:prSet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endParaRPr lang="en-US"/>
        </a:p>
      </dgm:t>
    </dgm:pt>
    <dgm:pt modelId="{148E2697-1D85-45A0-A109-3DBA51C4121C}" type="sibTrans" cxnId="{7E02AB57-77BB-454E-9C30-833E591B235A}">
      <dgm:prSet/>
      <dgm:spPr/>
      <dgm:t>
        <a:bodyPr/>
        <a:lstStyle/>
        <a:p>
          <a:endParaRPr lang="en-US"/>
        </a:p>
      </dgm:t>
    </dgm:pt>
    <dgm:pt modelId="{432B30CF-25B1-4DB4-ACBC-38E230BA3990}">
      <dgm:prSet phldrT="[Text]" phldr="1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28575"/>
      </dgm:spPr>
      <dgm:t>
        <a:bodyPr/>
        <a:lstStyle/>
        <a:p>
          <a:endParaRPr lang="en-US" sz="3200" dirty="0"/>
        </a:p>
      </dgm:t>
    </dgm:pt>
    <dgm:pt modelId="{6E5E0817-FE53-4D51-A19E-2A2E6303EAE4}" type="parTrans" cxnId="{B222BEA0-1346-4C59-B0EC-2DF39015F393}">
      <dgm:prSet/>
      <dgm:spPr>
        <a:solidFill>
          <a:schemeClr val="accent1">
            <a:lumMod val="60000"/>
            <a:lumOff val="40000"/>
          </a:schemeClr>
        </a:solidFill>
        <a:ln w="28575"/>
      </dgm:spPr>
      <dgm:t>
        <a:bodyPr/>
        <a:lstStyle/>
        <a:p>
          <a:endParaRPr lang="en-US"/>
        </a:p>
      </dgm:t>
    </dgm:pt>
    <dgm:pt modelId="{8DDBE542-BBED-44B0-B0A7-2AA748675CA3}" type="sibTrans" cxnId="{B222BEA0-1346-4C59-B0EC-2DF39015F393}">
      <dgm:prSet/>
      <dgm:spPr/>
      <dgm:t>
        <a:bodyPr/>
        <a:lstStyle/>
        <a:p>
          <a:endParaRPr lang="en-US"/>
        </a:p>
      </dgm:t>
    </dgm:pt>
    <dgm:pt modelId="{70FAA6F4-361C-4270-8AAC-DCE9180EAA9E}" type="pres">
      <dgm:prSet presAssocID="{6CE8A628-5391-4C9D-A89A-CD305275A8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EB1AF3-E5EF-4035-A258-E0C9429E6F16}" type="pres">
      <dgm:prSet presAssocID="{56690A71-8C07-4BA1-AFDE-810ED6E8AB14}" presName="centerShape" presStyleLbl="node0" presStyleIdx="0" presStyleCnt="1"/>
      <dgm:spPr/>
    </dgm:pt>
    <dgm:pt modelId="{4E941BFB-50B6-4A8A-BA06-58C0D3B2E723}" type="pres">
      <dgm:prSet presAssocID="{5CDF6DAC-F7FC-4E51-8BD1-DFB865FE5EB5}" presName="parTrans" presStyleLbl="sibTrans2D1" presStyleIdx="0" presStyleCnt="5" custLinFactNeighborX="0"/>
      <dgm:spPr/>
    </dgm:pt>
    <dgm:pt modelId="{34527977-996B-45DE-8844-00E67B8CB78C}" type="pres">
      <dgm:prSet presAssocID="{5CDF6DAC-F7FC-4E51-8BD1-DFB865FE5EB5}" presName="connectorText" presStyleLbl="sibTrans2D1" presStyleIdx="0" presStyleCnt="5"/>
      <dgm:spPr/>
    </dgm:pt>
    <dgm:pt modelId="{E329C2A9-A0E3-42C7-B22B-8C1E6B592FF0}" type="pres">
      <dgm:prSet presAssocID="{137A0447-8DE1-4A35-8E48-812ECD043CC4}" presName="node" presStyleLbl="node1" presStyleIdx="0" presStyleCnt="5" custRadScaleRad="102935">
        <dgm:presLayoutVars>
          <dgm:bulletEnabled val="1"/>
        </dgm:presLayoutVars>
      </dgm:prSet>
      <dgm:spPr/>
    </dgm:pt>
    <dgm:pt modelId="{3633120C-74F4-41AA-A3DA-6432BA506F7D}" type="pres">
      <dgm:prSet presAssocID="{2096E484-F6FB-4A9F-9944-83180A4CF833}" presName="parTrans" presStyleLbl="sibTrans2D1" presStyleIdx="1" presStyleCnt="5" custLinFactNeighborX="0"/>
      <dgm:spPr/>
    </dgm:pt>
    <dgm:pt modelId="{1C1B646F-BB6F-4BF0-9550-D5FCBEED6C4B}" type="pres">
      <dgm:prSet presAssocID="{2096E484-F6FB-4A9F-9944-83180A4CF833}" presName="connectorText" presStyleLbl="sibTrans2D1" presStyleIdx="1" presStyleCnt="5"/>
      <dgm:spPr/>
    </dgm:pt>
    <dgm:pt modelId="{7160B57C-3C46-44E2-AE25-6A2E04B2C056}" type="pres">
      <dgm:prSet presAssocID="{F6D48F43-2C2C-4E47-A59A-A04D664BE95F}" presName="node" presStyleLbl="node1" presStyleIdx="1" presStyleCnt="5" custRadScaleRad="100946" custRadScaleInc="-4402">
        <dgm:presLayoutVars>
          <dgm:bulletEnabled val="1"/>
        </dgm:presLayoutVars>
      </dgm:prSet>
      <dgm:spPr/>
    </dgm:pt>
    <dgm:pt modelId="{52D61156-0C15-440C-A495-6C6A2C50DB1B}" type="pres">
      <dgm:prSet presAssocID="{29F85F23-6AE5-4D3B-A5E4-2CE2F14536B2}" presName="parTrans" presStyleLbl="sibTrans2D1" presStyleIdx="2" presStyleCnt="5"/>
      <dgm:spPr/>
    </dgm:pt>
    <dgm:pt modelId="{BC2A2C36-7134-4365-91B5-CDE3B2AB6587}" type="pres">
      <dgm:prSet presAssocID="{29F85F23-6AE5-4D3B-A5E4-2CE2F14536B2}" presName="connectorText" presStyleLbl="sibTrans2D1" presStyleIdx="2" presStyleCnt="5"/>
      <dgm:spPr/>
    </dgm:pt>
    <dgm:pt modelId="{A054CD0E-3326-4ADF-92B3-AB5952F70F03}" type="pres">
      <dgm:prSet presAssocID="{3E0A6B04-57B6-4632-BEB9-3CDD7E71A388}" presName="node" presStyleLbl="node1" presStyleIdx="2" presStyleCnt="5">
        <dgm:presLayoutVars>
          <dgm:bulletEnabled val="1"/>
        </dgm:presLayoutVars>
      </dgm:prSet>
      <dgm:spPr/>
    </dgm:pt>
    <dgm:pt modelId="{40379DB9-A07C-4EDF-B705-90BD58D6DFAF}" type="pres">
      <dgm:prSet presAssocID="{F3456C42-A93E-4501-8E75-110ED4CEF0A5}" presName="parTrans" presStyleLbl="sibTrans2D1" presStyleIdx="3" presStyleCnt="5"/>
      <dgm:spPr/>
    </dgm:pt>
    <dgm:pt modelId="{F3B6C69E-03A3-4B5C-B631-5DED0C2195D4}" type="pres">
      <dgm:prSet presAssocID="{F3456C42-A93E-4501-8E75-110ED4CEF0A5}" presName="connectorText" presStyleLbl="sibTrans2D1" presStyleIdx="3" presStyleCnt="5"/>
      <dgm:spPr/>
    </dgm:pt>
    <dgm:pt modelId="{1DFA81BF-BEA9-4620-8303-A226AA47238B}" type="pres">
      <dgm:prSet presAssocID="{61BBC109-0AB2-4DC9-9758-30567336542B}" presName="node" presStyleLbl="node1" presStyleIdx="3" presStyleCnt="5">
        <dgm:presLayoutVars>
          <dgm:bulletEnabled val="1"/>
        </dgm:presLayoutVars>
      </dgm:prSet>
      <dgm:spPr/>
    </dgm:pt>
    <dgm:pt modelId="{FB379EC4-AF49-4591-A9BC-713FB6472382}" type="pres">
      <dgm:prSet presAssocID="{6E5E0817-FE53-4D51-A19E-2A2E6303EAE4}" presName="parTrans" presStyleLbl="sibTrans2D1" presStyleIdx="4" presStyleCnt="5"/>
      <dgm:spPr/>
    </dgm:pt>
    <dgm:pt modelId="{9A281277-6388-4552-A4CF-2F3895264E8C}" type="pres">
      <dgm:prSet presAssocID="{6E5E0817-FE53-4D51-A19E-2A2E6303EAE4}" presName="connectorText" presStyleLbl="sibTrans2D1" presStyleIdx="4" presStyleCnt="5"/>
      <dgm:spPr/>
    </dgm:pt>
    <dgm:pt modelId="{4D28BD8B-C306-47EE-B2C2-DBAE4550367D}" type="pres">
      <dgm:prSet presAssocID="{432B30CF-25B1-4DB4-ACBC-38E230BA3990}" presName="node" presStyleLbl="node1" presStyleIdx="4" presStyleCnt="5" custRadScaleRad="100946" custRadScaleInc="4402">
        <dgm:presLayoutVars>
          <dgm:bulletEnabled val="1"/>
        </dgm:presLayoutVars>
      </dgm:prSet>
      <dgm:spPr/>
    </dgm:pt>
  </dgm:ptLst>
  <dgm:cxnLst>
    <dgm:cxn modelId="{36B9291B-8052-4E45-8D86-86E10ABAB25A}" type="presOf" srcId="{5CDF6DAC-F7FC-4E51-8BD1-DFB865FE5EB5}" destId="{34527977-996B-45DE-8844-00E67B8CB78C}" srcOrd="1" destOrd="0" presId="urn:microsoft.com/office/officeart/2005/8/layout/radial5"/>
    <dgm:cxn modelId="{06A0571F-1F16-4602-8CF1-907ED6F6CE19}" type="presOf" srcId="{6E5E0817-FE53-4D51-A19E-2A2E6303EAE4}" destId="{FB379EC4-AF49-4591-A9BC-713FB6472382}" srcOrd="0" destOrd="0" presId="urn:microsoft.com/office/officeart/2005/8/layout/radial5"/>
    <dgm:cxn modelId="{26306E2B-B795-48F5-A3FE-F3384E3EE0F5}" type="presOf" srcId="{F6D48F43-2C2C-4E47-A59A-A04D664BE95F}" destId="{7160B57C-3C46-44E2-AE25-6A2E04B2C056}" srcOrd="0" destOrd="0" presId="urn:microsoft.com/office/officeart/2005/8/layout/radial5"/>
    <dgm:cxn modelId="{1370E63C-18B7-41FB-BAAE-C517401560D1}" srcId="{56690A71-8C07-4BA1-AFDE-810ED6E8AB14}" destId="{F6D48F43-2C2C-4E47-A59A-A04D664BE95F}" srcOrd="1" destOrd="0" parTransId="{2096E484-F6FB-4A9F-9944-83180A4CF833}" sibTransId="{C6F1A593-32FD-4A8D-B487-7CFFDA9D6493}"/>
    <dgm:cxn modelId="{49C8405F-9B7D-4942-A256-FE43200DAB26}" type="presOf" srcId="{F3456C42-A93E-4501-8E75-110ED4CEF0A5}" destId="{F3B6C69E-03A3-4B5C-B631-5DED0C2195D4}" srcOrd="1" destOrd="0" presId="urn:microsoft.com/office/officeart/2005/8/layout/radial5"/>
    <dgm:cxn modelId="{CD851A6C-C29C-4D2B-BA42-E33312F0FC5F}" type="presOf" srcId="{61BBC109-0AB2-4DC9-9758-30567336542B}" destId="{1DFA81BF-BEA9-4620-8303-A226AA47238B}" srcOrd="0" destOrd="0" presId="urn:microsoft.com/office/officeart/2005/8/layout/radial5"/>
    <dgm:cxn modelId="{F7FDA550-E675-46AE-83E7-AB4F825F3A86}" srcId="{6CE8A628-5391-4C9D-A89A-CD305275A83F}" destId="{56690A71-8C07-4BA1-AFDE-810ED6E8AB14}" srcOrd="0" destOrd="0" parTransId="{98811A20-84C5-4B95-97C7-A801E8C16829}" sibTransId="{297F3E15-F351-4380-829A-73E886A06FCA}"/>
    <dgm:cxn modelId="{047D7D75-C13B-442A-B837-6CA9CDEC575E}" type="presOf" srcId="{56690A71-8C07-4BA1-AFDE-810ED6E8AB14}" destId="{31EB1AF3-E5EF-4035-A258-E0C9429E6F16}" srcOrd="0" destOrd="0" presId="urn:microsoft.com/office/officeart/2005/8/layout/radial5"/>
    <dgm:cxn modelId="{7E02AB57-77BB-454E-9C30-833E591B235A}" srcId="{56690A71-8C07-4BA1-AFDE-810ED6E8AB14}" destId="{61BBC109-0AB2-4DC9-9758-30567336542B}" srcOrd="3" destOrd="0" parTransId="{F3456C42-A93E-4501-8E75-110ED4CEF0A5}" sibTransId="{148E2697-1D85-45A0-A109-3DBA51C4121C}"/>
    <dgm:cxn modelId="{65959078-1A65-4761-AB75-6827CD44EBAA}" type="presOf" srcId="{432B30CF-25B1-4DB4-ACBC-38E230BA3990}" destId="{4D28BD8B-C306-47EE-B2C2-DBAE4550367D}" srcOrd="0" destOrd="0" presId="urn:microsoft.com/office/officeart/2005/8/layout/radial5"/>
    <dgm:cxn modelId="{FADFC581-CAEC-4C81-8B6E-E6688DFE3463}" type="presOf" srcId="{5CDF6DAC-F7FC-4E51-8BD1-DFB865FE5EB5}" destId="{4E941BFB-50B6-4A8A-BA06-58C0D3B2E723}" srcOrd="0" destOrd="0" presId="urn:microsoft.com/office/officeart/2005/8/layout/radial5"/>
    <dgm:cxn modelId="{D1C09F85-134F-4DE7-9A7F-068B18DE55FF}" type="presOf" srcId="{137A0447-8DE1-4A35-8E48-812ECD043CC4}" destId="{E329C2A9-A0E3-42C7-B22B-8C1E6B592FF0}" srcOrd="0" destOrd="0" presId="urn:microsoft.com/office/officeart/2005/8/layout/radial5"/>
    <dgm:cxn modelId="{43B80B93-EDF7-4E15-B396-2370C28C009E}" type="presOf" srcId="{2096E484-F6FB-4A9F-9944-83180A4CF833}" destId="{1C1B646F-BB6F-4BF0-9550-D5FCBEED6C4B}" srcOrd="1" destOrd="0" presId="urn:microsoft.com/office/officeart/2005/8/layout/radial5"/>
    <dgm:cxn modelId="{B222BEA0-1346-4C59-B0EC-2DF39015F393}" srcId="{56690A71-8C07-4BA1-AFDE-810ED6E8AB14}" destId="{432B30CF-25B1-4DB4-ACBC-38E230BA3990}" srcOrd="4" destOrd="0" parTransId="{6E5E0817-FE53-4D51-A19E-2A2E6303EAE4}" sibTransId="{8DDBE542-BBED-44B0-B0A7-2AA748675CA3}"/>
    <dgm:cxn modelId="{FD0B9DAD-0C1F-4646-A902-422DC0014642}" type="presOf" srcId="{3E0A6B04-57B6-4632-BEB9-3CDD7E71A388}" destId="{A054CD0E-3326-4ADF-92B3-AB5952F70F03}" srcOrd="0" destOrd="0" presId="urn:microsoft.com/office/officeart/2005/8/layout/radial5"/>
    <dgm:cxn modelId="{5334EBB1-AFE0-4D2B-B70C-34BCE01CF4DD}" srcId="{56690A71-8C07-4BA1-AFDE-810ED6E8AB14}" destId="{3E0A6B04-57B6-4632-BEB9-3CDD7E71A388}" srcOrd="2" destOrd="0" parTransId="{29F85F23-6AE5-4D3B-A5E4-2CE2F14536B2}" sibTransId="{BE3B2E49-53BA-45BE-A2D1-F818676257F4}"/>
    <dgm:cxn modelId="{40BD34CC-7DFF-4E09-B162-FB8108E7C3DB}" srcId="{56690A71-8C07-4BA1-AFDE-810ED6E8AB14}" destId="{137A0447-8DE1-4A35-8E48-812ECD043CC4}" srcOrd="0" destOrd="0" parTransId="{5CDF6DAC-F7FC-4E51-8BD1-DFB865FE5EB5}" sibTransId="{3D291F01-A7A7-405E-AFF8-84CA23F41977}"/>
    <dgm:cxn modelId="{380767DD-A393-4709-9C74-FDE719F1ECFC}" type="presOf" srcId="{F3456C42-A93E-4501-8E75-110ED4CEF0A5}" destId="{40379DB9-A07C-4EDF-B705-90BD58D6DFAF}" srcOrd="0" destOrd="0" presId="urn:microsoft.com/office/officeart/2005/8/layout/radial5"/>
    <dgm:cxn modelId="{CFCF57E5-32BA-4855-BA53-9B6B9E5A1DAA}" type="presOf" srcId="{29F85F23-6AE5-4D3B-A5E4-2CE2F14536B2}" destId="{52D61156-0C15-440C-A495-6C6A2C50DB1B}" srcOrd="0" destOrd="0" presId="urn:microsoft.com/office/officeart/2005/8/layout/radial5"/>
    <dgm:cxn modelId="{98BB72E7-CC63-4F0D-A9C0-08EC9611B995}" type="presOf" srcId="{2096E484-F6FB-4A9F-9944-83180A4CF833}" destId="{3633120C-74F4-41AA-A3DA-6432BA506F7D}" srcOrd="0" destOrd="0" presId="urn:microsoft.com/office/officeart/2005/8/layout/radial5"/>
    <dgm:cxn modelId="{DEF17AEE-8EF3-49DB-8424-05DFCE49B967}" type="presOf" srcId="{6E5E0817-FE53-4D51-A19E-2A2E6303EAE4}" destId="{9A281277-6388-4552-A4CF-2F3895264E8C}" srcOrd="1" destOrd="0" presId="urn:microsoft.com/office/officeart/2005/8/layout/radial5"/>
    <dgm:cxn modelId="{A0F28AFA-103E-426D-A0B2-2D9476DD37BE}" type="presOf" srcId="{29F85F23-6AE5-4D3B-A5E4-2CE2F14536B2}" destId="{BC2A2C36-7134-4365-91B5-CDE3B2AB6587}" srcOrd="1" destOrd="0" presId="urn:microsoft.com/office/officeart/2005/8/layout/radial5"/>
    <dgm:cxn modelId="{4D8623FB-A4A8-4428-9C16-15FB6D56D6BA}" type="presOf" srcId="{6CE8A628-5391-4C9D-A89A-CD305275A83F}" destId="{70FAA6F4-361C-4270-8AAC-DCE9180EAA9E}" srcOrd="0" destOrd="0" presId="urn:microsoft.com/office/officeart/2005/8/layout/radial5"/>
    <dgm:cxn modelId="{7585FDBF-A06D-43BC-84E9-87CEEF276D0F}" type="presParOf" srcId="{70FAA6F4-361C-4270-8AAC-DCE9180EAA9E}" destId="{31EB1AF3-E5EF-4035-A258-E0C9429E6F16}" srcOrd="0" destOrd="0" presId="urn:microsoft.com/office/officeart/2005/8/layout/radial5"/>
    <dgm:cxn modelId="{B7DD2181-28A6-418B-850B-1A45F080B582}" type="presParOf" srcId="{70FAA6F4-361C-4270-8AAC-DCE9180EAA9E}" destId="{4E941BFB-50B6-4A8A-BA06-58C0D3B2E723}" srcOrd="1" destOrd="0" presId="urn:microsoft.com/office/officeart/2005/8/layout/radial5"/>
    <dgm:cxn modelId="{AAF0F974-1837-4760-9FA1-711322E875E1}" type="presParOf" srcId="{4E941BFB-50B6-4A8A-BA06-58C0D3B2E723}" destId="{34527977-996B-45DE-8844-00E67B8CB78C}" srcOrd="0" destOrd="0" presId="urn:microsoft.com/office/officeart/2005/8/layout/radial5"/>
    <dgm:cxn modelId="{529B474A-3969-40FB-874A-6D6451BD2345}" type="presParOf" srcId="{70FAA6F4-361C-4270-8AAC-DCE9180EAA9E}" destId="{E329C2A9-A0E3-42C7-B22B-8C1E6B592FF0}" srcOrd="2" destOrd="0" presId="urn:microsoft.com/office/officeart/2005/8/layout/radial5"/>
    <dgm:cxn modelId="{04A5BCF4-58D7-4A56-A5E7-E28043639583}" type="presParOf" srcId="{70FAA6F4-361C-4270-8AAC-DCE9180EAA9E}" destId="{3633120C-74F4-41AA-A3DA-6432BA506F7D}" srcOrd="3" destOrd="0" presId="urn:microsoft.com/office/officeart/2005/8/layout/radial5"/>
    <dgm:cxn modelId="{C91A6011-F41A-4B62-8E1A-9325301758AF}" type="presParOf" srcId="{3633120C-74F4-41AA-A3DA-6432BA506F7D}" destId="{1C1B646F-BB6F-4BF0-9550-D5FCBEED6C4B}" srcOrd="0" destOrd="0" presId="urn:microsoft.com/office/officeart/2005/8/layout/radial5"/>
    <dgm:cxn modelId="{CA510981-3CFD-4220-A796-2F903F2EF177}" type="presParOf" srcId="{70FAA6F4-361C-4270-8AAC-DCE9180EAA9E}" destId="{7160B57C-3C46-44E2-AE25-6A2E04B2C056}" srcOrd="4" destOrd="0" presId="urn:microsoft.com/office/officeart/2005/8/layout/radial5"/>
    <dgm:cxn modelId="{B5672F34-73CF-42FA-9571-BFA9E7789F5A}" type="presParOf" srcId="{70FAA6F4-361C-4270-8AAC-DCE9180EAA9E}" destId="{52D61156-0C15-440C-A495-6C6A2C50DB1B}" srcOrd="5" destOrd="0" presId="urn:microsoft.com/office/officeart/2005/8/layout/radial5"/>
    <dgm:cxn modelId="{7521CE5D-96F3-48BB-BF5F-24D2087C66EA}" type="presParOf" srcId="{52D61156-0C15-440C-A495-6C6A2C50DB1B}" destId="{BC2A2C36-7134-4365-91B5-CDE3B2AB6587}" srcOrd="0" destOrd="0" presId="urn:microsoft.com/office/officeart/2005/8/layout/radial5"/>
    <dgm:cxn modelId="{B2EE58AF-DD91-4607-856C-AD3FA3BC39A4}" type="presParOf" srcId="{70FAA6F4-361C-4270-8AAC-DCE9180EAA9E}" destId="{A054CD0E-3326-4ADF-92B3-AB5952F70F03}" srcOrd="6" destOrd="0" presId="urn:microsoft.com/office/officeart/2005/8/layout/radial5"/>
    <dgm:cxn modelId="{3A8E73D3-7227-4936-A127-79689DA09D35}" type="presParOf" srcId="{70FAA6F4-361C-4270-8AAC-DCE9180EAA9E}" destId="{40379DB9-A07C-4EDF-B705-90BD58D6DFAF}" srcOrd="7" destOrd="0" presId="urn:microsoft.com/office/officeart/2005/8/layout/radial5"/>
    <dgm:cxn modelId="{E1CFA490-F7F6-4E28-8180-3838B0DA6C40}" type="presParOf" srcId="{40379DB9-A07C-4EDF-B705-90BD58D6DFAF}" destId="{F3B6C69E-03A3-4B5C-B631-5DED0C2195D4}" srcOrd="0" destOrd="0" presId="urn:microsoft.com/office/officeart/2005/8/layout/radial5"/>
    <dgm:cxn modelId="{D9023A33-C251-40FC-BA79-B9440B35E0EE}" type="presParOf" srcId="{70FAA6F4-361C-4270-8AAC-DCE9180EAA9E}" destId="{1DFA81BF-BEA9-4620-8303-A226AA47238B}" srcOrd="8" destOrd="0" presId="urn:microsoft.com/office/officeart/2005/8/layout/radial5"/>
    <dgm:cxn modelId="{905B40C7-09A7-4DF9-B8C6-7EFB930AA743}" type="presParOf" srcId="{70FAA6F4-361C-4270-8AAC-DCE9180EAA9E}" destId="{FB379EC4-AF49-4591-A9BC-713FB6472382}" srcOrd="9" destOrd="0" presId="urn:microsoft.com/office/officeart/2005/8/layout/radial5"/>
    <dgm:cxn modelId="{1946A3ED-1E19-458E-A65E-400CCDB48D10}" type="presParOf" srcId="{FB379EC4-AF49-4591-A9BC-713FB6472382}" destId="{9A281277-6388-4552-A4CF-2F3895264E8C}" srcOrd="0" destOrd="0" presId="urn:microsoft.com/office/officeart/2005/8/layout/radial5"/>
    <dgm:cxn modelId="{A25D30EB-EFA0-4544-9D41-8D9B80770963}" type="presParOf" srcId="{70FAA6F4-361C-4270-8AAC-DCE9180EAA9E}" destId="{4D28BD8B-C306-47EE-B2C2-DBAE4550367D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A332E-DFBB-462D-B572-10AF5A56D460}">
      <dsp:nvSpPr>
        <dsp:cNvPr id="0" name=""/>
        <dsp:cNvSpPr/>
      </dsp:nvSpPr>
      <dsp:spPr>
        <a:xfrm>
          <a:off x="2230374" y="558077"/>
          <a:ext cx="3915675" cy="3915675"/>
        </a:xfrm>
        <a:prstGeom prst="blockArc">
          <a:avLst>
            <a:gd name="adj1" fmla="val 12658503"/>
            <a:gd name="adj2" fmla="val 16229676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46E3E-E693-40E8-94E7-8CDA0D808FA9}">
      <dsp:nvSpPr>
        <dsp:cNvPr id="0" name=""/>
        <dsp:cNvSpPr/>
      </dsp:nvSpPr>
      <dsp:spPr>
        <a:xfrm>
          <a:off x="2246895" y="530017"/>
          <a:ext cx="3915675" cy="3915675"/>
        </a:xfrm>
        <a:prstGeom prst="blockArc">
          <a:avLst>
            <a:gd name="adj1" fmla="val 9000012"/>
            <a:gd name="adj2" fmla="val 12600003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0CF03-C5C7-494E-B949-34DAA24C0EA3}">
      <dsp:nvSpPr>
        <dsp:cNvPr id="0" name=""/>
        <dsp:cNvSpPr/>
      </dsp:nvSpPr>
      <dsp:spPr>
        <a:xfrm>
          <a:off x="2262858" y="558215"/>
          <a:ext cx="3915675" cy="3915675"/>
        </a:xfrm>
        <a:prstGeom prst="blockArc">
          <a:avLst>
            <a:gd name="adj1" fmla="val 5428683"/>
            <a:gd name="adj2" fmla="val 9058226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8CD57-9183-4A84-8998-85F6FCDA0690}">
      <dsp:nvSpPr>
        <dsp:cNvPr id="0" name=""/>
        <dsp:cNvSpPr/>
      </dsp:nvSpPr>
      <dsp:spPr>
        <a:xfrm>
          <a:off x="2316944" y="559431"/>
          <a:ext cx="3915675" cy="3915675"/>
        </a:xfrm>
        <a:prstGeom prst="blockArc">
          <a:avLst>
            <a:gd name="adj1" fmla="val 1907295"/>
            <a:gd name="adj2" fmla="val 5525878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9CDF6-C43C-49B3-AE16-F2139C13D7D0}">
      <dsp:nvSpPr>
        <dsp:cNvPr id="0" name=""/>
        <dsp:cNvSpPr/>
      </dsp:nvSpPr>
      <dsp:spPr>
        <a:xfrm>
          <a:off x="2282478" y="617295"/>
          <a:ext cx="3915675" cy="3915675"/>
        </a:xfrm>
        <a:prstGeom prst="blockArc">
          <a:avLst>
            <a:gd name="adj1" fmla="val 19675985"/>
            <a:gd name="adj2" fmla="val 1786291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0BEBE-25A0-48BC-8368-8CB0A9437C72}">
      <dsp:nvSpPr>
        <dsp:cNvPr id="0" name=""/>
        <dsp:cNvSpPr/>
      </dsp:nvSpPr>
      <dsp:spPr>
        <a:xfrm>
          <a:off x="2246892" y="558149"/>
          <a:ext cx="3915675" cy="3915675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A0B0D-EBD0-4AE7-A9DB-E2A5C7A55BEC}">
      <dsp:nvSpPr>
        <dsp:cNvPr id="0" name=""/>
        <dsp:cNvSpPr/>
      </dsp:nvSpPr>
      <dsp:spPr>
        <a:xfrm>
          <a:off x="3394188" y="1947509"/>
          <a:ext cx="1621084" cy="113695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বন্যার প্রভাব</a:t>
          </a:r>
          <a:endParaRPr lang="en-US" sz="27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1590" y="2114012"/>
        <a:ext cx="1146280" cy="803950"/>
      </dsp:txXfrm>
    </dsp:sp>
    <dsp:sp modelId="{AEC95F0F-B53B-4CE0-958C-A78B69AE1888}">
      <dsp:nvSpPr>
        <dsp:cNvPr id="0" name=""/>
        <dsp:cNvSpPr/>
      </dsp:nvSpPr>
      <dsp:spPr>
        <a:xfrm>
          <a:off x="3359887" y="-149128"/>
          <a:ext cx="1689687" cy="15031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607336" y="71002"/>
        <a:ext cx="1194789" cy="1062880"/>
      </dsp:txXfrm>
    </dsp:sp>
    <dsp:sp modelId="{A4531A6D-671F-4E5D-B782-6947BB0E4314}">
      <dsp:nvSpPr>
        <dsp:cNvPr id="0" name=""/>
        <dsp:cNvSpPr/>
      </dsp:nvSpPr>
      <dsp:spPr>
        <a:xfrm>
          <a:off x="5048156" y="708606"/>
          <a:ext cx="1627505" cy="17012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286499" y="957743"/>
        <a:ext cx="1150819" cy="1202942"/>
      </dsp:txXfrm>
    </dsp:sp>
    <dsp:sp modelId="{A665665B-C07D-4B50-BF2B-E94422C45035}">
      <dsp:nvSpPr>
        <dsp:cNvPr id="0" name=""/>
        <dsp:cNvSpPr/>
      </dsp:nvSpPr>
      <dsp:spPr>
        <a:xfrm>
          <a:off x="5201875" y="2698003"/>
          <a:ext cx="1398843" cy="16545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406731" y="2940310"/>
        <a:ext cx="989131" cy="1169959"/>
      </dsp:txXfrm>
    </dsp:sp>
    <dsp:sp modelId="{F303350A-3AE9-4775-93F0-50BE342996A1}">
      <dsp:nvSpPr>
        <dsp:cNvPr id="0" name=""/>
        <dsp:cNvSpPr/>
      </dsp:nvSpPr>
      <dsp:spPr>
        <a:xfrm>
          <a:off x="3454661" y="3647781"/>
          <a:ext cx="1500138" cy="15635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674351" y="3876751"/>
        <a:ext cx="1060758" cy="1105562"/>
      </dsp:txXfrm>
    </dsp:sp>
    <dsp:sp modelId="{AB322DF8-A406-4615-A761-B2412AE8F62C}">
      <dsp:nvSpPr>
        <dsp:cNvPr id="0" name=""/>
        <dsp:cNvSpPr/>
      </dsp:nvSpPr>
      <dsp:spPr>
        <a:xfrm>
          <a:off x="1786224" y="2636553"/>
          <a:ext cx="1522654" cy="16161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009212" y="2873231"/>
        <a:ext cx="1076678" cy="1142780"/>
      </dsp:txXfrm>
    </dsp:sp>
    <dsp:sp modelId="{C19778A1-F1A0-4F2F-BFB3-A74DE934F8CD}">
      <dsp:nvSpPr>
        <dsp:cNvPr id="0" name=""/>
        <dsp:cNvSpPr/>
      </dsp:nvSpPr>
      <dsp:spPr>
        <a:xfrm>
          <a:off x="1744636" y="764882"/>
          <a:ext cx="1605838" cy="15323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979806" y="989296"/>
        <a:ext cx="1135498" cy="1083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B6AA-68DD-4105-8F63-8001B132F4F3}">
      <dsp:nvSpPr>
        <dsp:cNvPr id="0" name=""/>
        <dsp:cNvSpPr/>
      </dsp:nvSpPr>
      <dsp:spPr>
        <a:xfrm rot="5400000">
          <a:off x="1043429" y="673347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040D8-AB37-417C-AC58-1F326D1675E7}">
      <dsp:nvSpPr>
        <dsp:cNvPr id="0" name=""/>
        <dsp:cNvSpPr/>
      </dsp:nvSpPr>
      <dsp:spPr>
        <a:xfrm>
          <a:off x="891570" y="37961"/>
          <a:ext cx="964904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১৯৮৭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4546" y="70937"/>
        <a:ext cx="898952" cy="609450"/>
      </dsp:txXfrm>
    </dsp:sp>
    <dsp:sp modelId="{E26C4925-2555-43B5-8E59-97BA9F35E985}">
      <dsp:nvSpPr>
        <dsp:cNvPr id="0" name=""/>
        <dsp:cNvSpPr/>
      </dsp:nvSpPr>
      <dsp:spPr>
        <a:xfrm>
          <a:off x="1856475" y="102376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1856475" y="102376"/>
        <a:ext cx="701779" cy="545889"/>
      </dsp:txXfrm>
    </dsp:sp>
    <dsp:sp modelId="{1C9A8F5D-BB96-40FF-9DEE-B5872ED62380}">
      <dsp:nvSpPr>
        <dsp:cNvPr id="0" name=""/>
        <dsp:cNvSpPr/>
      </dsp:nvSpPr>
      <dsp:spPr>
        <a:xfrm rot="5400000">
          <a:off x="1916761" y="1432046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4DB45-40D0-4919-AC22-5DCCFEBF0B7D}">
      <dsp:nvSpPr>
        <dsp:cNvPr id="0" name=""/>
        <dsp:cNvSpPr/>
      </dsp:nvSpPr>
      <dsp:spPr>
        <a:xfrm>
          <a:off x="1691579" y="796660"/>
          <a:ext cx="1111551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১৯৮৮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4555" y="829636"/>
        <a:ext cx="1045599" cy="609450"/>
      </dsp:txXfrm>
    </dsp:sp>
    <dsp:sp modelId="{9A201B31-DC58-4799-A193-E55001E5117A}">
      <dsp:nvSpPr>
        <dsp:cNvPr id="0" name=""/>
        <dsp:cNvSpPr/>
      </dsp:nvSpPr>
      <dsp:spPr>
        <a:xfrm>
          <a:off x="2729807" y="861075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729807" y="861075"/>
        <a:ext cx="701779" cy="545889"/>
      </dsp:txXfrm>
    </dsp:sp>
    <dsp:sp modelId="{228DD23F-D9C2-4D9A-AAC7-93E8AA035E06}">
      <dsp:nvSpPr>
        <dsp:cNvPr id="0" name=""/>
        <dsp:cNvSpPr/>
      </dsp:nvSpPr>
      <dsp:spPr>
        <a:xfrm rot="5400000">
          <a:off x="2643446" y="2190746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28FDC-A37B-4AA4-A279-A887979DD018}">
      <dsp:nvSpPr>
        <dsp:cNvPr id="0" name=""/>
        <dsp:cNvSpPr/>
      </dsp:nvSpPr>
      <dsp:spPr>
        <a:xfrm>
          <a:off x="2491587" y="1555360"/>
          <a:ext cx="964904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1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4563" y="1588336"/>
        <a:ext cx="898952" cy="609450"/>
      </dsp:txXfrm>
    </dsp:sp>
    <dsp:sp modelId="{5085D0CC-CF35-4E34-BFE9-754D6B4A7EF1}">
      <dsp:nvSpPr>
        <dsp:cNvPr id="0" name=""/>
        <dsp:cNvSpPr/>
      </dsp:nvSpPr>
      <dsp:spPr>
        <a:xfrm>
          <a:off x="3456492" y="1619775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3456492" y="1619775"/>
        <a:ext cx="701779" cy="545889"/>
      </dsp:txXfrm>
    </dsp:sp>
    <dsp:sp modelId="{3CA95039-8B3E-42E3-8AFD-755CA0CCF214}">
      <dsp:nvSpPr>
        <dsp:cNvPr id="0" name=""/>
        <dsp:cNvSpPr/>
      </dsp:nvSpPr>
      <dsp:spPr>
        <a:xfrm rot="5400000">
          <a:off x="3476865" y="2949445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63CEB-CA4B-4B08-9637-70D89E462C9D}">
      <dsp:nvSpPr>
        <dsp:cNvPr id="0" name=""/>
        <dsp:cNvSpPr/>
      </dsp:nvSpPr>
      <dsp:spPr>
        <a:xfrm>
          <a:off x="3291596" y="2314059"/>
          <a:ext cx="1031724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১৯৯৮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4572" y="2347035"/>
        <a:ext cx="965772" cy="609450"/>
      </dsp:txXfrm>
    </dsp:sp>
    <dsp:sp modelId="{6DB06DC9-408D-4243-886A-58FD62573D97}">
      <dsp:nvSpPr>
        <dsp:cNvPr id="0" name=""/>
        <dsp:cNvSpPr/>
      </dsp:nvSpPr>
      <dsp:spPr>
        <a:xfrm>
          <a:off x="4289911" y="2378474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22970-C6C3-4219-96A0-4339E720116C}">
      <dsp:nvSpPr>
        <dsp:cNvPr id="0" name=""/>
        <dsp:cNvSpPr/>
      </dsp:nvSpPr>
      <dsp:spPr>
        <a:xfrm rot="5400000">
          <a:off x="4331198" y="3708145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E6E25-BDE0-494B-8E6D-C1DF44965C1B}">
      <dsp:nvSpPr>
        <dsp:cNvPr id="0" name=""/>
        <dsp:cNvSpPr/>
      </dsp:nvSpPr>
      <dsp:spPr>
        <a:xfrm>
          <a:off x="4091605" y="3072758"/>
          <a:ext cx="1140372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IN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২০০৮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4581" y="3105734"/>
        <a:ext cx="1074420" cy="609450"/>
      </dsp:txXfrm>
    </dsp:sp>
    <dsp:sp modelId="{16DA49F2-E3B2-4229-BCDA-7969A7B51E49}">
      <dsp:nvSpPr>
        <dsp:cNvPr id="0" name=""/>
        <dsp:cNvSpPr/>
      </dsp:nvSpPr>
      <dsp:spPr>
        <a:xfrm>
          <a:off x="5144244" y="3137173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4D450-14CF-4C8B-A8B7-34E5BEE2571F}">
      <dsp:nvSpPr>
        <dsp:cNvPr id="0" name=""/>
        <dsp:cNvSpPr/>
      </dsp:nvSpPr>
      <dsp:spPr>
        <a:xfrm rot="5400000">
          <a:off x="5043472" y="4466844"/>
          <a:ext cx="573184" cy="652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95F2E-B020-4F25-8B12-5D0FBDEE7D5F}">
      <dsp:nvSpPr>
        <dsp:cNvPr id="0" name=""/>
        <dsp:cNvSpPr/>
      </dsp:nvSpPr>
      <dsp:spPr>
        <a:xfrm>
          <a:off x="4891613" y="3831458"/>
          <a:ext cx="964904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২০১৭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24589" y="3864434"/>
        <a:ext cx="898952" cy="609450"/>
      </dsp:txXfrm>
    </dsp:sp>
    <dsp:sp modelId="{7F280F2C-1E88-4829-B72A-905022C86098}">
      <dsp:nvSpPr>
        <dsp:cNvPr id="0" name=""/>
        <dsp:cNvSpPr/>
      </dsp:nvSpPr>
      <dsp:spPr>
        <a:xfrm>
          <a:off x="5856518" y="3895873"/>
          <a:ext cx="701779" cy="54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A595A-B1C3-48DD-AE46-5D6D8A0A2A3B}">
      <dsp:nvSpPr>
        <dsp:cNvPr id="0" name=""/>
        <dsp:cNvSpPr/>
      </dsp:nvSpPr>
      <dsp:spPr>
        <a:xfrm>
          <a:off x="5691622" y="4590157"/>
          <a:ext cx="964904" cy="67540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২০১৯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4598" y="4623133"/>
        <a:ext cx="898952" cy="60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1AF3-E5EF-4035-A258-E0C9429E6F16}">
      <dsp:nvSpPr>
        <dsp:cNvPr id="0" name=""/>
        <dsp:cNvSpPr/>
      </dsp:nvSpPr>
      <dsp:spPr>
        <a:xfrm>
          <a:off x="5070954" y="2719360"/>
          <a:ext cx="1937549" cy="1937549"/>
        </a:xfrm>
        <a:prstGeom prst="ellipse">
          <a:avLst/>
        </a:prstGeom>
        <a:solidFill>
          <a:schemeClr val="accent5">
            <a:lumMod val="7500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বন্যার কারণ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4701" y="3003107"/>
        <a:ext cx="1370055" cy="1370055"/>
      </dsp:txXfrm>
    </dsp:sp>
    <dsp:sp modelId="{4E941BFB-50B6-4A8A-BA06-58C0D3B2E723}">
      <dsp:nvSpPr>
        <dsp:cNvPr id="0" name=""/>
        <dsp:cNvSpPr/>
      </dsp:nvSpPr>
      <dsp:spPr>
        <a:xfrm rot="16200000">
          <a:off x="5832549" y="2010798"/>
          <a:ext cx="414359" cy="658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94703" y="2204705"/>
        <a:ext cx="290051" cy="395260"/>
      </dsp:txXfrm>
    </dsp:sp>
    <dsp:sp modelId="{E329C2A9-A0E3-42C7-B22B-8C1E6B592FF0}">
      <dsp:nvSpPr>
        <dsp:cNvPr id="0" name=""/>
        <dsp:cNvSpPr/>
      </dsp:nvSpPr>
      <dsp:spPr>
        <a:xfrm>
          <a:off x="5070954" y="0"/>
          <a:ext cx="1937549" cy="19375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5354701" y="283747"/>
        <a:ext cx="1370055" cy="1370055"/>
      </dsp:txXfrm>
    </dsp:sp>
    <dsp:sp modelId="{3633120C-74F4-41AA-A3DA-6432BA506F7D}">
      <dsp:nvSpPr>
        <dsp:cNvPr id="0" name=""/>
        <dsp:cNvSpPr/>
      </dsp:nvSpPr>
      <dsp:spPr>
        <a:xfrm rot="20424917">
          <a:off x="7106360" y="2903664"/>
          <a:ext cx="424967" cy="658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10048" y="3056784"/>
        <a:ext cx="297477" cy="395260"/>
      </dsp:txXfrm>
    </dsp:sp>
    <dsp:sp modelId="{7160B57C-3C46-44E2-AE25-6A2E04B2C056}">
      <dsp:nvSpPr>
        <dsp:cNvPr id="0" name=""/>
        <dsp:cNvSpPr/>
      </dsp:nvSpPr>
      <dsp:spPr>
        <a:xfrm>
          <a:off x="7651848" y="1801121"/>
          <a:ext cx="1937549" cy="19375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7935595" y="2084868"/>
        <a:ext cx="1370055" cy="1370055"/>
      </dsp:txXfrm>
    </dsp:sp>
    <dsp:sp modelId="{52D61156-0C15-440C-A495-6C6A2C50DB1B}">
      <dsp:nvSpPr>
        <dsp:cNvPr id="0" name=""/>
        <dsp:cNvSpPr/>
      </dsp:nvSpPr>
      <dsp:spPr>
        <a:xfrm rot="3240000">
          <a:off x="6624742" y="4447049"/>
          <a:ext cx="411361" cy="658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650177" y="4528882"/>
        <a:ext cx="287953" cy="395260"/>
      </dsp:txXfrm>
    </dsp:sp>
    <dsp:sp modelId="{A054CD0E-3326-4ADF-92B3-AB5952F70F03}">
      <dsp:nvSpPr>
        <dsp:cNvPr id="0" name=""/>
        <dsp:cNvSpPr/>
      </dsp:nvSpPr>
      <dsp:spPr>
        <a:xfrm>
          <a:off x="6666029" y="4914793"/>
          <a:ext cx="1937549" cy="19375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949776" y="5198540"/>
        <a:ext cx="1370055" cy="1370055"/>
      </dsp:txXfrm>
    </dsp:sp>
    <dsp:sp modelId="{40379DB9-A07C-4EDF-B705-90BD58D6DFAF}">
      <dsp:nvSpPr>
        <dsp:cNvPr id="0" name=""/>
        <dsp:cNvSpPr/>
      </dsp:nvSpPr>
      <dsp:spPr>
        <a:xfrm rot="7560000">
          <a:off x="5043353" y="4447049"/>
          <a:ext cx="411361" cy="658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5141326" y="4528882"/>
        <a:ext cx="287953" cy="395260"/>
      </dsp:txXfrm>
    </dsp:sp>
    <dsp:sp modelId="{1DFA81BF-BEA9-4620-8303-A226AA47238B}">
      <dsp:nvSpPr>
        <dsp:cNvPr id="0" name=""/>
        <dsp:cNvSpPr/>
      </dsp:nvSpPr>
      <dsp:spPr>
        <a:xfrm>
          <a:off x="3475878" y="4914793"/>
          <a:ext cx="1937549" cy="19375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759625" y="5198540"/>
        <a:ext cx="1370055" cy="1370055"/>
      </dsp:txXfrm>
    </dsp:sp>
    <dsp:sp modelId="{FB379EC4-AF49-4591-A9BC-713FB6472382}">
      <dsp:nvSpPr>
        <dsp:cNvPr id="0" name=""/>
        <dsp:cNvSpPr/>
      </dsp:nvSpPr>
      <dsp:spPr>
        <a:xfrm rot="11975083">
          <a:off x="4548129" y="2903664"/>
          <a:ext cx="424967" cy="658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4671931" y="3056784"/>
        <a:ext cx="297477" cy="395260"/>
      </dsp:txXfrm>
    </dsp:sp>
    <dsp:sp modelId="{4D28BD8B-C306-47EE-B2C2-DBAE4550367D}">
      <dsp:nvSpPr>
        <dsp:cNvPr id="0" name=""/>
        <dsp:cNvSpPr/>
      </dsp:nvSpPr>
      <dsp:spPr>
        <a:xfrm>
          <a:off x="2490059" y="1801121"/>
          <a:ext cx="1937549" cy="193754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773806" y="2084868"/>
        <a:ext cx="1370055" cy="13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4F6C-EA96-4C19-B1D5-C0043266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A5A48-E647-4BE4-96B2-1D141829A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321F-ADEC-47FD-AC14-868EFE2A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124B-E1A8-4846-AF13-AF3D541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D591C-2EA8-44AC-A8AC-A656273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6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C998-3752-44BA-98C1-9A9A5138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FBB6C-16C6-4A46-AB2C-ACA5AD9B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89DA0-2B1E-4F19-9145-F5273F26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28BE-7CD1-4313-9803-0FAFC0B6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9808-EDB7-436F-9B2E-18CAB3CA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DF90D-BAB7-45B7-8D26-53D997685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2CF82-51C5-4DD9-A372-F6940ED2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CF7F-D89C-461D-96E0-9A832D46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CCF7-5149-417F-9BEA-542AA0A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9DB94-193D-451B-8505-C9EAE29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E24E-3777-418C-970D-87E7926E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0D90-2C45-41C0-969A-9A086547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0ACFF-B776-497B-95C6-EAC63D8D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CCE4-1E4E-41BB-9C2B-5006D825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F42BA-D1E0-46AD-A1F2-5A2E077D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A312-026F-447D-B436-400E6DD1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A3E0-687B-4C3B-A3F6-3470F150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85D9-7DB1-43D6-A6AE-983F545E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07DBA-DF78-4816-A97D-DE74E0CF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25142-B640-410A-BEB3-9F636A57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F404-3A78-421C-9995-68322B92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FD21-630C-4ABF-B6A0-D47117F36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A9D87-2184-4446-B459-BCE4ACCD2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6D45-DF55-4B70-909C-E2F0FEA6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01C77-8102-4979-BA29-AC12039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CD751-8677-4ECC-91B3-05DF8130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A8D0-5B9A-4BF5-8FBE-6EBD4BCC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EBA26-6116-438F-8295-7F785D12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5EED0-8918-47A5-B244-911EAD6CD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6142-8BF3-40BB-88DF-359020CBE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FEB84-E86B-4F0A-803E-5E086E3F2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077A-918A-47A3-98FB-688241B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E2C27-E380-4BAB-B55A-F9B5A5B6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F56F0-ED37-4DC4-B14E-6E81A888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EE66-3869-442E-ABF4-2EBE90FA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95DEE-9EF3-4744-8DE9-411BBED2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65CA2-A92A-445B-A8ED-29AFC2EC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C33FB-8CA0-4E29-848A-C4F995D6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D3D58-4FE0-4975-B6C0-0F0E7B47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A3B8-CAF5-4A66-A002-78210A15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C23E-9F0E-493E-9FC2-72365012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AFF3-EA93-4DB6-A447-B13D17C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2D32-85AC-4DB2-A1F1-9A6540F2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5EF39-476E-4624-966A-E4F2C1A2F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F1C64-7FBB-4987-BD72-94402152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966C-DE7A-464D-8CA4-167A9894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10CB2-9EBB-449B-B365-814AC000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89CA-2FAE-4404-99E4-AF2FF173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10588-806D-4DCC-89D7-B8CA9331E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0253E-6282-425E-B5C2-A985E76F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B1DE1-DDE3-4CD9-A3D7-5487F459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D6176-C0BC-42E3-AFB8-14C69045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9FD03-7E27-4AEC-B3EC-1D39D7B7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7EC34-FD4B-481A-8568-29243063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EBBA-A340-4A96-A455-E37937AF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600AC-1FB9-45CC-B4D2-8E9A14ACE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B550-E637-4E16-8784-25782A73B97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105BD-A521-42FF-8FCE-B7CEFBA50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1895-BF15-4C06-8FF0-A08E8DBD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6345-DF7A-4938-A8AA-80ADE486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542350-417E-464C-99EB-B0616FFCA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1" y="374326"/>
            <a:ext cx="10541024" cy="64836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A376D9F-ECE3-43FF-BB6D-A65B06D08698}"/>
              </a:ext>
            </a:extLst>
          </p:cNvPr>
          <p:cNvSpPr/>
          <p:nvPr/>
        </p:nvSpPr>
        <p:spPr>
          <a:xfrm>
            <a:off x="4735132" y="654177"/>
            <a:ext cx="308786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05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05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D905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AF96DE-2FEC-470E-84B7-4FC4DB8C2F84}"/>
              </a:ext>
            </a:extLst>
          </p:cNvPr>
          <p:cNvSpPr txBox="1"/>
          <p:nvPr/>
        </p:nvSpPr>
        <p:spPr>
          <a:xfrm>
            <a:off x="7064644" y="2009930"/>
            <a:ext cx="2764118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05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solidFill>
                <a:srgbClr val="D905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89E5A7-7D2F-4F4B-9890-8AE532C05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95" y="2503687"/>
            <a:ext cx="927735" cy="829682"/>
          </a:xfrm>
          <a:prstGeom prst="rect">
            <a:avLst/>
          </a:prstGeom>
          <a:effectLst>
            <a:glow rad="101600">
              <a:srgbClr val="B804A3">
                <a:alpha val="40000"/>
              </a:srgbClr>
            </a:glo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122904-F966-431F-BFF3-4C998C1E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56" y="2483187"/>
            <a:ext cx="927735" cy="829682"/>
          </a:xfrm>
          <a:prstGeom prst="rect">
            <a:avLst/>
          </a:prstGeom>
          <a:effectLst>
            <a:glow rad="101600">
              <a:srgbClr val="D905C0">
                <a:alpha val="60000"/>
              </a:srgbClr>
            </a:glo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324EFB-0779-4FB3-B9DC-A98E3B8B7464}"/>
              </a:ext>
            </a:extLst>
          </p:cNvPr>
          <p:cNvSpPr/>
          <p:nvPr/>
        </p:nvSpPr>
        <p:spPr>
          <a:xfrm>
            <a:off x="253218" y="196948"/>
            <a:ext cx="11760591" cy="6552306"/>
          </a:xfrm>
          <a:prstGeom prst="rect">
            <a:avLst/>
          </a:prstGeom>
          <a:noFill/>
          <a:ln w="104775">
            <a:solidFill>
              <a:srgbClr val="99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7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3B98F9-E099-4CF6-80A9-9A7A84B48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45920"/>
              </p:ext>
            </p:extLst>
          </p:nvPr>
        </p:nvGraphicFramePr>
        <p:xfrm>
          <a:off x="1849120" y="1237957"/>
          <a:ext cx="754809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DC4B3D-B67F-4495-879B-136B1424F06C}"/>
              </a:ext>
            </a:extLst>
          </p:cNvPr>
          <p:cNvSpPr txBox="1"/>
          <p:nvPr/>
        </p:nvSpPr>
        <p:spPr>
          <a:xfrm>
            <a:off x="1849120" y="316522"/>
            <a:ext cx="7548098" cy="70788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৭টি ভয়াবহ বন্যার সাল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9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5B6AA-68DD-4105-8F63-8001B132F4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040D8-AB37-417C-AC58-1F326D1675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4925-2555-43B5-8E59-97BA9F35E9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A8F5D-BB96-40FF-9DEE-B5872ED62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4DB45-40D0-4919-AC22-5DCCFEBF0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01B31-DC58-4799-A193-E55001E511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DD23F-D9C2-4D9A-AAC7-93E8AA035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28FDC-A37B-4AA4-A279-A887979DD0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D0CC-CF35-4E34-BFE9-754D6B4A7E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95039-8B3E-42E3-8AFD-755CA0CCF2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63CEB-CA4B-4B08-9637-70D89E462C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06DC9-408D-4243-886A-58FD62573D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22970-C6C3-4219-96A0-4339E72011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CE6E25-BDE0-494B-8E6D-C1DF44965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A49F2-E3B2-4229-BCDA-7969A7B51E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D450-14CF-4C8B-A8B7-34E5BEE257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95F2E-B020-4F25-8B12-5D0FBDEE7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80F2C-1E88-4829-B72A-905022C86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A595A-B1C3-48DD-AE46-5D6D8A0A2A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5D3C1F-212A-488B-B470-7E38BC4AEFEA}"/>
              </a:ext>
            </a:extLst>
          </p:cNvPr>
          <p:cNvSpPr/>
          <p:nvPr/>
        </p:nvSpPr>
        <p:spPr>
          <a:xfrm>
            <a:off x="4412566" y="3527468"/>
            <a:ext cx="913230" cy="195775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D15E3-6DEF-4BC5-B3FC-093E82A52A7E}"/>
              </a:ext>
            </a:extLst>
          </p:cNvPr>
          <p:cNvSpPr/>
          <p:nvPr/>
        </p:nvSpPr>
        <p:spPr>
          <a:xfrm>
            <a:off x="5502814" y="1642397"/>
            <a:ext cx="883922" cy="384282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97FA2F-18C2-4FD5-B184-9ACCE95E3B07}"/>
              </a:ext>
            </a:extLst>
          </p:cNvPr>
          <p:cNvSpPr/>
          <p:nvPr/>
        </p:nvSpPr>
        <p:spPr>
          <a:xfrm>
            <a:off x="3322318" y="4441869"/>
            <a:ext cx="913230" cy="104335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625DE-12B4-4B7C-9AE9-14740B5F849E}"/>
              </a:ext>
            </a:extLst>
          </p:cNvPr>
          <p:cNvSpPr/>
          <p:nvPr/>
        </p:nvSpPr>
        <p:spPr>
          <a:xfrm>
            <a:off x="6581334" y="660004"/>
            <a:ext cx="858132" cy="482521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7B142-D7D0-4E5E-A108-987C4709734B}"/>
              </a:ext>
            </a:extLst>
          </p:cNvPr>
          <p:cNvSpPr/>
          <p:nvPr/>
        </p:nvSpPr>
        <p:spPr>
          <a:xfrm>
            <a:off x="7634064" y="3086684"/>
            <a:ext cx="950748" cy="237626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CB495-A489-42C8-ACFE-E170FE5B6F8D}"/>
              </a:ext>
            </a:extLst>
          </p:cNvPr>
          <p:cNvSpPr/>
          <p:nvPr/>
        </p:nvSpPr>
        <p:spPr>
          <a:xfrm>
            <a:off x="8779410" y="4053832"/>
            <a:ext cx="814756" cy="143139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ECAD5-BAEB-49D3-970B-E74EB49079B4}"/>
              </a:ext>
            </a:extLst>
          </p:cNvPr>
          <p:cNvSpPr/>
          <p:nvPr/>
        </p:nvSpPr>
        <p:spPr>
          <a:xfrm>
            <a:off x="4336951" y="5705625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১৯৯১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2E4C4-1B29-4589-AE16-D3F6D14C82EF}"/>
              </a:ext>
            </a:extLst>
          </p:cNvPr>
          <p:cNvSpPr/>
          <p:nvPr/>
        </p:nvSpPr>
        <p:spPr>
          <a:xfrm>
            <a:off x="5477024" y="5705625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১৯৯৮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35F44C-7FA6-483E-904F-681D392E6A99}"/>
              </a:ext>
            </a:extLst>
          </p:cNvPr>
          <p:cNvSpPr/>
          <p:nvPr/>
        </p:nvSpPr>
        <p:spPr>
          <a:xfrm>
            <a:off x="6537972" y="5727900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২০০৮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0A8C1F-4B8F-46BE-B685-EE1B96C00762}"/>
              </a:ext>
            </a:extLst>
          </p:cNvPr>
          <p:cNvSpPr/>
          <p:nvPr/>
        </p:nvSpPr>
        <p:spPr>
          <a:xfrm>
            <a:off x="7671582" y="5727904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929EB0-FEDB-45C5-82D4-911BA8F62152}"/>
              </a:ext>
            </a:extLst>
          </p:cNvPr>
          <p:cNvSpPr/>
          <p:nvPr/>
        </p:nvSpPr>
        <p:spPr>
          <a:xfrm>
            <a:off x="3282466" y="5727901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১৯৮৮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20F7F9-9600-4B49-83B0-50F840D84E63}"/>
              </a:ext>
            </a:extLst>
          </p:cNvPr>
          <p:cNvSpPr/>
          <p:nvPr/>
        </p:nvSpPr>
        <p:spPr>
          <a:xfrm>
            <a:off x="8779410" y="5727900"/>
            <a:ext cx="913230" cy="450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0F6D4-5BEA-46E1-964E-ABCF566A4844}"/>
              </a:ext>
            </a:extLst>
          </p:cNvPr>
          <p:cNvSpPr txBox="1"/>
          <p:nvPr/>
        </p:nvSpPr>
        <p:spPr>
          <a:xfrm>
            <a:off x="3322318" y="3920420"/>
            <a:ext cx="8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২০ দিন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C92A0-D6F8-4C20-9A5C-EF8F6BEB688C}"/>
              </a:ext>
            </a:extLst>
          </p:cNvPr>
          <p:cNvSpPr txBox="1"/>
          <p:nvPr/>
        </p:nvSpPr>
        <p:spPr>
          <a:xfrm>
            <a:off x="4445391" y="2906956"/>
            <a:ext cx="7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৩৫ দিন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032ACD-D802-4901-BC01-65320E391550}"/>
              </a:ext>
            </a:extLst>
          </p:cNvPr>
          <p:cNvSpPr txBox="1"/>
          <p:nvPr/>
        </p:nvSpPr>
        <p:spPr>
          <a:xfrm>
            <a:off x="5477024" y="1055077"/>
            <a:ext cx="8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৬৭ দিন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1A717-DDE4-4F1D-94CE-9C719FF3CB82}"/>
              </a:ext>
            </a:extLst>
          </p:cNvPr>
          <p:cNvSpPr txBox="1"/>
          <p:nvPr/>
        </p:nvSpPr>
        <p:spPr>
          <a:xfrm>
            <a:off x="6537972" y="259894"/>
            <a:ext cx="109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৯৩ দিন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36F21-3700-4DFA-8D5C-244FC4E868E6}"/>
              </a:ext>
            </a:extLst>
          </p:cNvPr>
          <p:cNvSpPr txBox="1"/>
          <p:nvPr/>
        </p:nvSpPr>
        <p:spPr>
          <a:xfrm>
            <a:off x="7634064" y="2421623"/>
            <a:ext cx="105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৪০ দিন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E17D1-8B4E-4D3A-AFB2-D7561D4D74CD}"/>
              </a:ext>
            </a:extLst>
          </p:cNvPr>
          <p:cNvSpPr txBox="1"/>
          <p:nvPr/>
        </p:nvSpPr>
        <p:spPr>
          <a:xfrm>
            <a:off x="8779410" y="3563810"/>
            <a:ext cx="950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২৫ দিন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E34779C4-EC1D-4CEB-94BC-A5F8EF90B895}"/>
              </a:ext>
            </a:extLst>
          </p:cNvPr>
          <p:cNvSpPr/>
          <p:nvPr/>
        </p:nvSpPr>
        <p:spPr>
          <a:xfrm>
            <a:off x="396245" y="645933"/>
            <a:ext cx="3261355" cy="242668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স্থায়িত্ব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23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14A9ED-786A-4D08-9B69-DD10416EF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74112"/>
              </p:ext>
            </p:extLst>
          </p:nvPr>
        </p:nvGraphicFramePr>
        <p:xfrm>
          <a:off x="112542" y="0"/>
          <a:ext cx="1207945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BB9705E-C0D1-487C-BA88-F1B35F4D5CF8}"/>
              </a:ext>
            </a:extLst>
          </p:cNvPr>
          <p:cNvSpPr/>
          <p:nvPr/>
        </p:nvSpPr>
        <p:spPr>
          <a:xfrm>
            <a:off x="7132320" y="365760"/>
            <a:ext cx="2729131" cy="5345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গতি পথে বাধা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D19BCB63-F161-46F5-8BEC-BB98D9EF6846}"/>
              </a:ext>
            </a:extLst>
          </p:cNvPr>
          <p:cNvSpPr/>
          <p:nvPr/>
        </p:nvSpPr>
        <p:spPr>
          <a:xfrm>
            <a:off x="112542" y="1563858"/>
            <a:ext cx="2729131" cy="5345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নদীভরাট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A6D90A4-C000-419C-989F-ADED8511A44D}"/>
              </a:ext>
            </a:extLst>
          </p:cNvPr>
          <p:cNvSpPr/>
          <p:nvPr/>
        </p:nvSpPr>
        <p:spPr>
          <a:xfrm>
            <a:off x="722146" y="5411372"/>
            <a:ext cx="2729131" cy="5345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বৃষ্টিপাত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CE130FEF-E174-466B-8572-0ECF0E64E9F6}"/>
              </a:ext>
            </a:extLst>
          </p:cNvPr>
          <p:cNvSpPr/>
          <p:nvPr/>
        </p:nvSpPr>
        <p:spPr>
          <a:xfrm>
            <a:off x="8740724" y="5294142"/>
            <a:ext cx="2729131" cy="5345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নদীগর্ভে পলি সঞ্চয়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DDC416D-DE52-4DF6-894F-BBF3FFC6219E}"/>
              </a:ext>
            </a:extLst>
          </p:cNvPr>
          <p:cNvSpPr/>
          <p:nvPr/>
        </p:nvSpPr>
        <p:spPr>
          <a:xfrm>
            <a:off x="9350327" y="1563858"/>
            <a:ext cx="2729131" cy="5345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বরফ গলা পানি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B1AF3-E5EF-4035-A258-E0C9429E6F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41BFB-50B6-4A8A-BA06-58C0D3B2E7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9C2A9-A0E3-42C7-B22B-8C1E6B592F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3120C-74F4-41AA-A3DA-6432BA506F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0B57C-3C46-44E2-AE25-6A2E04B2C0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1156-0C15-440C-A495-6C6A2C50DB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4CD0E-3326-4ADF-92B3-AB5952F70F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79DB9-A07C-4EDF-B705-90BD58D6DF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A81BF-BEA9-4620-8303-A226AA4723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9EC4-AF49-4591-A9BC-713FB64723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BD8B-C306-47EE-B2C2-DBAE455036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994E3FDA-853F-455E-9BA8-25F6C153892C}"/>
              </a:ext>
            </a:extLst>
          </p:cNvPr>
          <p:cNvSpPr/>
          <p:nvPr/>
        </p:nvSpPr>
        <p:spPr>
          <a:xfrm>
            <a:off x="3606254" y="136593"/>
            <a:ext cx="4979492" cy="956603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মোকাবিলার প্রস্তুতি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5A8F0-E3C4-4EF7-9690-4737F0555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9" y="1324653"/>
            <a:ext cx="3116466" cy="19166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02AF0-F472-4DC9-A607-10E923E08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4" y="4149415"/>
            <a:ext cx="3116466" cy="19640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06911-4D14-4ACB-A38E-236E05C43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2" y="4237632"/>
            <a:ext cx="3121153" cy="19166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8C041-55F1-4E9B-A38A-7FF663385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83" y="1232331"/>
            <a:ext cx="3125843" cy="19913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004CB-C7F8-49C9-9AD1-0ADFB4200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28" y="4260599"/>
            <a:ext cx="3121153" cy="19166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6777B6-6B84-47D7-9836-8A2161AF2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4" y="1203339"/>
            <a:ext cx="3116466" cy="19640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009457-97C2-43BC-B39F-9F80B204A7B2}"/>
              </a:ext>
            </a:extLst>
          </p:cNvPr>
          <p:cNvSpPr txBox="1"/>
          <p:nvPr/>
        </p:nvSpPr>
        <p:spPr>
          <a:xfrm>
            <a:off x="773252" y="3252764"/>
            <a:ext cx="31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খবর শোনা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09683-EDA3-441E-9222-A3DADD33646A}"/>
              </a:ext>
            </a:extLst>
          </p:cNvPr>
          <p:cNvSpPr txBox="1"/>
          <p:nvPr/>
        </p:nvSpPr>
        <p:spPr>
          <a:xfrm>
            <a:off x="4478915" y="3241280"/>
            <a:ext cx="31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খাবার জমিয়ে 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C34A7-8D97-4220-B73B-FFB324450822}"/>
              </a:ext>
            </a:extLst>
          </p:cNvPr>
          <p:cNvSpPr txBox="1"/>
          <p:nvPr/>
        </p:nvSpPr>
        <p:spPr>
          <a:xfrm>
            <a:off x="8794651" y="3167390"/>
            <a:ext cx="31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ঔষধ জমিয়ে 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3BA82C-1C9C-4556-9FAE-5BAD746FB48B}"/>
              </a:ext>
            </a:extLst>
          </p:cNvPr>
          <p:cNvSpPr txBox="1"/>
          <p:nvPr/>
        </p:nvSpPr>
        <p:spPr>
          <a:xfrm>
            <a:off x="569269" y="6177226"/>
            <a:ext cx="31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উচ্চতা চিহ্নিত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E6A39-5348-45B0-89FF-AE65C5B45404}"/>
              </a:ext>
            </a:extLst>
          </p:cNvPr>
          <p:cNvSpPr txBox="1"/>
          <p:nvPr/>
        </p:nvSpPr>
        <p:spPr>
          <a:xfrm>
            <a:off x="4630381" y="6212413"/>
            <a:ext cx="293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পানি জমিয়ে 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D4094E-9EA0-43B5-BECA-05BAC5CF9FE8}"/>
              </a:ext>
            </a:extLst>
          </p:cNvPr>
          <p:cNvSpPr txBox="1"/>
          <p:nvPr/>
        </p:nvSpPr>
        <p:spPr>
          <a:xfrm>
            <a:off x="7883065" y="6212413"/>
            <a:ext cx="402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বই খাতা ও গুরুতবপূর্ণ জিনিস গুছিয়ে রাখা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9DDF92A-D7AB-4D5C-966C-27700603455B}"/>
              </a:ext>
            </a:extLst>
          </p:cNvPr>
          <p:cNvSpPr/>
          <p:nvPr/>
        </p:nvSpPr>
        <p:spPr>
          <a:xfrm>
            <a:off x="1899138" y="290286"/>
            <a:ext cx="7491605" cy="115868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 ৬০ পৃষ্ঠা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26795-7609-4F71-A36D-C850E074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1653424"/>
            <a:ext cx="7344229" cy="50709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5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CB58452C-69FD-415C-A5A2-67A7D73B119A}"/>
              </a:ext>
            </a:extLst>
          </p:cNvPr>
          <p:cNvSpPr/>
          <p:nvPr/>
        </p:nvSpPr>
        <p:spPr>
          <a:xfrm>
            <a:off x="4065561" y="196949"/>
            <a:ext cx="4839288" cy="1505242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4D4E83E5-23C9-4D08-B85A-61D2E61AD33E}"/>
              </a:ext>
            </a:extLst>
          </p:cNvPr>
          <p:cNvSpPr/>
          <p:nvPr/>
        </p:nvSpPr>
        <p:spPr>
          <a:xfrm>
            <a:off x="520505" y="1656481"/>
            <a:ext cx="2349304" cy="1505242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দল-আম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BE9A665B-5EBF-4C8F-AA8C-4D854FE9FAAB}"/>
              </a:ext>
            </a:extLst>
          </p:cNvPr>
          <p:cNvSpPr/>
          <p:nvPr/>
        </p:nvSpPr>
        <p:spPr>
          <a:xfrm>
            <a:off x="520505" y="5053813"/>
            <a:ext cx="2349304" cy="150524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- কাঁঠাল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9E4AF7D6-C676-4E0A-8227-4C5C872E7D74}"/>
              </a:ext>
            </a:extLst>
          </p:cNvPr>
          <p:cNvSpPr/>
          <p:nvPr/>
        </p:nvSpPr>
        <p:spPr>
          <a:xfrm>
            <a:off x="520505" y="3355147"/>
            <a:ext cx="2349304" cy="1505242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-জাম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E090C-3623-4E25-AAD0-311DBFFA816E}"/>
              </a:ext>
            </a:extLst>
          </p:cNvPr>
          <p:cNvSpPr/>
          <p:nvPr/>
        </p:nvSpPr>
        <p:spPr>
          <a:xfrm>
            <a:off x="3017520" y="1841124"/>
            <a:ext cx="8525021" cy="11359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মোকাবিলায় আরও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প্রস্তুতি নেওয়া যায় লেখ?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9C966-AC87-4100-8C6E-B0487BBA78F9}"/>
              </a:ext>
            </a:extLst>
          </p:cNvPr>
          <p:cNvSpPr/>
          <p:nvPr/>
        </p:nvSpPr>
        <p:spPr>
          <a:xfrm>
            <a:off x="3017519" y="5238456"/>
            <a:ext cx="8525021" cy="11359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 কি কারণে বন্যা হতে পারে তা লেখ?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D71BF-5A59-4DFF-8A54-462264D8E599}"/>
              </a:ext>
            </a:extLst>
          </p:cNvPr>
          <p:cNvSpPr/>
          <p:nvPr/>
        </p:nvSpPr>
        <p:spPr>
          <a:xfrm>
            <a:off x="3017519" y="3539790"/>
            <a:ext cx="8525021" cy="11359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সময় কীভাবে লেখাপড়ার ক্ষতি হয় তা লেখ?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86B7009A-F494-486D-A8E5-44FA1C8337D6}"/>
              </a:ext>
            </a:extLst>
          </p:cNvPr>
          <p:cNvSpPr/>
          <p:nvPr/>
        </p:nvSpPr>
        <p:spPr>
          <a:xfrm>
            <a:off x="1200444" y="425603"/>
            <a:ext cx="8384344" cy="1491175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97B62-01FF-453D-8D5B-8BF5647B160D}"/>
              </a:ext>
            </a:extLst>
          </p:cNvPr>
          <p:cNvSpPr txBox="1"/>
          <p:nvPr/>
        </p:nvSpPr>
        <p:spPr>
          <a:xfrm>
            <a:off x="1200444" y="2247112"/>
            <a:ext cx="312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মিলকরণঃ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FF4AE9-15F4-47AF-B65B-AA0E22981D03}"/>
              </a:ext>
            </a:extLst>
          </p:cNvPr>
          <p:cNvSpPr txBox="1"/>
          <p:nvPr/>
        </p:nvSpPr>
        <p:spPr>
          <a:xfrm>
            <a:off x="1200444" y="2879038"/>
            <a:ext cx="41921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15C65-0D51-49DE-AEBB-D1F74E45A6BC}"/>
              </a:ext>
            </a:extLst>
          </p:cNvPr>
          <p:cNvSpPr txBox="1"/>
          <p:nvPr/>
        </p:nvSpPr>
        <p:spPr>
          <a:xfrm>
            <a:off x="5392616" y="2880487"/>
            <a:ext cx="41921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3AB2A-C9E0-400E-9F0B-2DD42774055E}"/>
              </a:ext>
            </a:extLst>
          </p:cNvPr>
          <p:cNvSpPr txBox="1"/>
          <p:nvPr/>
        </p:nvSpPr>
        <p:spPr>
          <a:xfrm>
            <a:off x="1200444" y="3648479"/>
            <a:ext cx="4192172" cy="243143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বিশুদ্ধ পানির অভাবে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অতিরিক্ত বৃষ্টিপাত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বন্যার আগে শুকনা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বন্যার পূর্ব প্রস্তুতি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9ED45-C637-494B-8951-E0A98AF69550}"/>
              </a:ext>
            </a:extLst>
          </p:cNvPr>
          <p:cNvSpPr txBox="1"/>
          <p:nvPr/>
        </p:nvSpPr>
        <p:spPr>
          <a:xfrm>
            <a:off x="5392616" y="3639250"/>
            <a:ext cx="4192172" cy="243143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ক) জমিয়ে রাখব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খ) নদী ভাঙন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গ) আবহাওয়ার খবর শোনা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ঘ) রোগ হয়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ঙ) বন্যার কারণ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8F0A7F-BCCA-4073-B5AA-75FDA5F712B3}"/>
              </a:ext>
            </a:extLst>
          </p:cNvPr>
          <p:cNvCxnSpPr>
            <a:cxnSpLocks/>
          </p:cNvCxnSpPr>
          <p:nvPr/>
        </p:nvCxnSpPr>
        <p:spPr>
          <a:xfrm>
            <a:off x="4323471" y="4051495"/>
            <a:ext cx="1430215" cy="12039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757281-3312-4B55-8A6C-3730014CC898}"/>
              </a:ext>
            </a:extLst>
          </p:cNvPr>
          <p:cNvCxnSpPr>
            <a:cxnSpLocks/>
          </p:cNvCxnSpPr>
          <p:nvPr/>
        </p:nvCxnSpPr>
        <p:spPr>
          <a:xfrm>
            <a:off x="3967089" y="4473526"/>
            <a:ext cx="1688123" cy="13030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C67970-3601-4C76-B126-7552D8FABA96}"/>
              </a:ext>
            </a:extLst>
          </p:cNvPr>
          <p:cNvCxnSpPr>
            <a:cxnSpLocks/>
          </p:cNvCxnSpPr>
          <p:nvPr/>
        </p:nvCxnSpPr>
        <p:spPr>
          <a:xfrm flipV="1">
            <a:off x="3967089" y="4027861"/>
            <a:ext cx="1781909" cy="980238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9859C58-6320-466A-BE94-179199CDD68A}"/>
              </a:ext>
            </a:extLst>
          </p:cNvPr>
          <p:cNvCxnSpPr>
            <a:cxnSpLocks/>
          </p:cNvCxnSpPr>
          <p:nvPr/>
        </p:nvCxnSpPr>
        <p:spPr>
          <a:xfrm flipV="1">
            <a:off x="3739661" y="4854967"/>
            <a:ext cx="2009337" cy="5751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5F765C-DC76-4E24-917B-612ADF608727}"/>
              </a:ext>
            </a:extLst>
          </p:cNvPr>
          <p:cNvSpPr/>
          <p:nvPr/>
        </p:nvSpPr>
        <p:spPr>
          <a:xfrm>
            <a:off x="211015" y="225083"/>
            <a:ext cx="11774659" cy="6372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66195FD0-704A-40F3-9F45-414879FBFFE9}"/>
              </a:ext>
            </a:extLst>
          </p:cNvPr>
          <p:cNvSpPr/>
          <p:nvPr/>
        </p:nvSpPr>
        <p:spPr>
          <a:xfrm>
            <a:off x="2504049" y="2897945"/>
            <a:ext cx="7582486" cy="329184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এলাকায় সংঘটিত কোনো বন্যা সম্পর্কে তোমার অভিজ্ঞতা লেখ?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1000942-F183-4FE5-9D3D-F6579EB8577D}"/>
              </a:ext>
            </a:extLst>
          </p:cNvPr>
          <p:cNvSpPr/>
          <p:nvPr/>
        </p:nvSpPr>
        <p:spPr>
          <a:xfrm>
            <a:off x="2067950" y="407963"/>
            <a:ext cx="8398414" cy="230710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01D5E-8840-41F0-BD92-662337239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253218"/>
            <a:ext cx="10044332" cy="5500468"/>
          </a:xfrm>
          <a:prstGeom prst="rect">
            <a:avLst/>
          </a:prstGeom>
          <a:ln w="76200">
            <a:solidFill>
              <a:srgbClr val="9900FF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CF9FBF-3C9F-44BD-99DD-533052512C98}"/>
              </a:ext>
            </a:extLst>
          </p:cNvPr>
          <p:cNvSpPr/>
          <p:nvPr/>
        </p:nvSpPr>
        <p:spPr>
          <a:xfrm>
            <a:off x="1012874" y="5773785"/>
            <a:ext cx="10044332" cy="830997"/>
          </a:xfrm>
          <a:prstGeom prst="rect">
            <a:avLst/>
          </a:prstGeom>
          <a:ln w="76200">
            <a:solidFill>
              <a:srgbClr val="9900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61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00197-A7E9-458D-9C3C-A5A515F8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17795" r="50696" b="25317"/>
          <a:stretch/>
        </p:blipFill>
        <p:spPr>
          <a:xfrm>
            <a:off x="7737232" y="2321165"/>
            <a:ext cx="3205580" cy="371387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74625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2B7C68E-5CD2-4E84-A749-2C4E5E8309DC}"/>
              </a:ext>
            </a:extLst>
          </p:cNvPr>
          <p:cNvSpPr/>
          <p:nvPr/>
        </p:nvSpPr>
        <p:spPr>
          <a:xfrm>
            <a:off x="3066757" y="499401"/>
            <a:ext cx="6035039" cy="1547447"/>
          </a:xfrm>
          <a:prstGeom prst="ellipse">
            <a:avLst/>
          </a:prstGeom>
          <a:solidFill>
            <a:srgbClr val="99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A1823B-0594-4683-A8B8-F73C41933D82}"/>
              </a:ext>
            </a:extLst>
          </p:cNvPr>
          <p:cNvSpPr/>
          <p:nvPr/>
        </p:nvSpPr>
        <p:spPr>
          <a:xfrm>
            <a:off x="281354" y="225083"/>
            <a:ext cx="11605846" cy="6457071"/>
          </a:xfrm>
          <a:prstGeom prst="roundRect">
            <a:avLst/>
          </a:prstGeom>
          <a:noFill/>
          <a:ln w="1270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29A001-0C2F-473D-9DCA-D24D1768F067}"/>
              </a:ext>
            </a:extLst>
          </p:cNvPr>
          <p:cNvSpPr/>
          <p:nvPr/>
        </p:nvSpPr>
        <p:spPr>
          <a:xfrm>
            <a:off x="1772529" y="2321165"/>
            <a:ext cx="5613009" cy="3713871"/>
          </a:xfrm>
          <a:prstGeom prst="roundRect">
            <a:avLst/>
          </a:prstGeom>
          <a:noFill/>
          <a:ln w="1270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শাহাব উদ্দিন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ভেলুরপাড়া সঃপ্রাঃবিঃ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সোনাতলা, বগুড়া।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০১৭১০-৯০৫১৩৮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shahabuddin905138@gmail.com</a:t>
            </a:r>
            <a:endParaRPr lang="bn-IN" sz="1200" b="1" dirty="0">
              <a:solidFill>
                <a:srgbClr val="00206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1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B3C3A0CE-E20C-4637-9A15-42032B82FFA5}"/>
              </a:ext>
            </a:extLst>
          </p:cNvPr>
          <p:cNvSpPr/>
          <p:nvPr/>
        </p:nvSpPr>
        <p:spPr>
          <a:xfrm>
            <a:off x="2166426" y="589340"/>
            <a:ext cx="7752286" cy="1252024"/>
          </a:xfrm>
          <a:prstGeom prst="ribbon2">
            <a:avLst/>
          </a:prstGeom>
          <a:solidFill>
            <a:schemeClr val="bg1">
              <a:lumMod val="95000"/>
            </a:schemeClr>
          </a:solidFill>
          <a:ln w="165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2F0126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2F0126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2F0126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2F0126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384A0CF-D1E6-413A-8B84-3C0832DDD125}"/>
              </a:ext>
            </a:extLst>
          </p:cNvPr>
          <p:cNvSpPr/>
          <p:nvPr/>
        </p:nvSpPr>
        <p:spPr>
          <a:xfrm>
            <a:off x="1758463" y="2384474"/>
            <a:ext cx="4825218" cy="415700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1651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দুর্যোগ মোকাবিলা</a:t>
            </a:r>
          </a:p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8BAFC-5A59-4A64-A626-2F0513CD8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70" y="2462598"/>
            <a:ext cx="3056867" cy="380606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187ECD-36E8-4C36-BC1F-C20AA41DC46A}"/>
              </a:ext>
            </a:extLst>
          </p:cNvPr>
          <p:cNvSpPr/>
          <p:nvPr/>
        </p:nvSpPr>
        <p:spPr>
          <a:xfrm>
            <a:off x="4831489" y="4614203"/>
            <a:ext cx="1091009" cy="5064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82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BD8E808D-2E95-4E3F-8A00-DBC7CF24E4BF}"/>
              </a:ext>
            </a:extLst>
          </p:cNvPr>
          <p:cNvSpPr/>
          <p:nvPr/>
        </p:nvSpPr>
        <p:spPr>
          <a:xfrm>
            <a:off x="590842" y="450166"/>
            <a:ext cx="10733649" cy="146304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55575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7BD39FF-71EF-49F2-BE1F-F8529F28C773}"/>
              </a:ext>
            </a:extLst>
          </p:cNvPr>
          <p:cNvSpPr/>
          <p:nvPr/>
        </p:nvSpPr>
        <p:spPr>
          <a:xfrm>
            <a:off x="398585" y="2630659"/>
            <a:ext cx="11394830" cy="328480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55575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 বিভিন্ন দুর্যোগ (বন্যা,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ঘুর্ণি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ঝড়, জলোচ্ছ্ব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 আগুনলাগা) ও এসব 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দুর্যোগের কারণ বলতে পারবে। [</a:t>
            </a:r>
            <a:r>
              <a:rPr lang="bn-IN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সামাজিক জীবনে এসব দুর্যোগের প্রভাব বর্ণনা করতে পারবে। [</a:t>
            </a:r>
            <a:r>
              <a:rPr lang="bn-IN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দুর্যোগ মোকাবিলার প্রস্তুতি ও পরবর্তী করনীয় সম্পর্কে বলতে পারবে।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2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A9C4390-AC14-4978-983A-3933C7FC0C51}"/>
              </a:ext>
            </a:extLst>
          </p:cNvPr>
          <p:cNvSpPr/>
          <p:nvPr/>
        </p:nvSpPr>
        <p:spPr>
          <a:xfrm>
            <a:off x="4062424" y="1012873"/>
            <a:ext cx="5275384" cy="1688123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FD080-7F27-49C0-A1E9-63C8E2E0F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0" y="1264106"/>
            <a:ext cx="1417016" cy="17644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D42A4-FCAF-4550-85BA-E1036128E468}"/>
              </a:ext>
            </a:extLst>
          </p:cNvPr>
          <p:cNvSpPr/>
          <p:nvPr/>
        </p:nvSpPr>
        <p:spPr>
          <a:xfrm>
            <a:off x="407963" y="309489"/>
            <a:ext cx="11549575" cy="6358597"/>
          </a:xfrm>
          <a:prstGeom prst="rect">
            <a:avLst/>
          </a:prstGeom>
          <a:noFill/>
          <a:ln w="1206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7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1D091-D0C4-4078-862E-458A84ADE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79" y="3720905"/>
            <a:ext cx="3136633" cy="1922621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019E1-F515-432C-A0F2-2AB65CDFE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9" y="3611881"/>
            <a:ext cx="2992282" cy="192262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FE025-2673-46D1-9EB8-5CE9E7EB7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5" y="1323498"/>
            <a:ext cx="3001166" cy="192262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517A3-1C51-46EA-BAC5-0174CEC78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46" y="1323499"/>
            <a:ext cx="3001166" cy="1922621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A273C961-E172-4F46-812D-FD30E1CB30BC}"/>
              </a:ext>
            </a:extLst>
          </p:cNvPr>
          <p:cNvSpPr/>
          <p:nvPr/>
        </p:nvSpPr>
        <p:spPr>
          <a:xfrm>
            <a:off x="4239013" y="267286"/>
            <a:ext cx="4257873" cy="1239092"/>
          </a:xfrm>
          <a:prstGeom prst="downArrowCallout">
            <a:avLst/>
          </a:prstGeom>
          <a:solidFill>
            <a:schemeClr val="bg2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D3631E2-015F-4017-8B50-DE249328762A}"/>
              </a:ext>
            </a:extLst>
          </p:cNvPr>
          <p:cNvSpPr/>
          <p:nvPr/>
        </p:nvSpPr>
        <p:spPr>
          <a:xfrm>
            <a:off x="3770142" y="5947115"/>
            <a:ext cx="4726744" cy="604911"/>
          </a:xfrm>
          <a:prstGeom prst="flowChartTerminator">
            <a:avLst/>
          </a:prstGeom>
          <a:solidFill>
            <a:schemeClr val="bg2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1D6902-5384-4A7E-9185-FE8AADA0D94A}"/>
              </a:ext>
            </a:extLst>
          </p:cNvPr>
          <p:cNvSpPr/>
          <p:nvPr/>
        </p:nvSpPr>
        <p:spPr>
          <a:xfrm>
            <a:off x="5400444" y="2467689"/>
            <a:ext cx="1927274" cy="1922621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386B12A-DE77-49C7-A324-1199089A8077}"/>
              </a:ext>
            </a:extLst>
          </p:cNvPr>
          <p:cNvSpPr/>
          <p:nvPr/>
        </p:nvSpPr>
        <p:spPr>
          <a:xfrm rot="1439716">
            <a:off x="4263992" y="2421604"/>
            <a:ext cx="945574" cy="548699"/>
          </a:xfrm>
          <a:prstGeom prst="rightArrow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117BABA-BDD2-4964-A9D4-D10F18486EC7}"/>
              </a:ext>
            </a:extLst>
          </p:cNvPr>
          <p:cNvSpPr/>
          <p:nvPr/>
        </p:nvSpPr>
        <p:spPr>
          <a:xfrm rot="9345256">
            <a:off x="7514375" y="2297241"/>
            <a:ext cx="909982" cy="548699"/>
          </a:xfrm>
          <a:prstGeom prst="rightArrow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4F6554-AB3C-4037-A67C-4C7943732523}"/>
              </a:ext>
            </a:extLst>
          </p:cNvPr>
          <p:cNvSpPr/>
          <p:nvPr/>
        </p:nvSpPr>
        <p:spPr>
          <a:xfrm rot="19766302">
            <a:off x="4433400" y="4279185"/>
            <a:ext cx="872849" cy="548699"/>
          </a:xfrm>
          <a:prstGeom prst="rightArrow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E3F753-F4B4-4725-BFDE-295E8C3298A8}"/>
              </a:ext>
            </a:extLst>
          </p:cNvPr>
          <p:cNvSpPr/>
          <p:nvPr/>
        </p:nvSpPr>
        <p:spPr>
          <a:xfrm rot="12767018">
            <a:off x="7048896" y="4407865"/>
            <a:ext cx="944200" cy="548699"/>
          </a:xfrm>
          <a:prstGeom prst="rightArrow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D90BCC-9FC6-4E4D-B1E9-B2E2E95A3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79" y="3664634"/>
            <a:ext cx="3136633" cy="192262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D5C8D-F311-41BF-887E-BD614DAD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9" y="3555610"/>
            <a:ext cx="2992282" cy="192262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DCE29C-812C-42D6-8EB1-FABF198EC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5" y="1267227"/>
            <a:ext cx="3001166" cy="192262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4C88C9-1E6E-4B88-A1E8-27E74F312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46" y="1267228"/>
            <a:ext cx="3001166" cy="192262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Callout: Down Arrow 20">
            <a:extLst>
              <a:ext uri="{FF2B5EF4-FFF2-40B4-BE49-F238E27FC236}">
                <a16:creationId xmlns:a16="http://schemas.microsoft.com/office/drawing/2014/main" id="{5C2B4053-CCCA-46D2-AFB1-2B95488B6FDE}"/>
              </a:ext>
            </a:extLst>
          </p:cNvPr>
          <p:cNvSpPr/>
          <p:nvPr/>
        </p:nvSpPr>
        <p:spPr>
          <a:xfrm>
            <a:off x="4239013" y="211015"/>
            <a:ext cx="4257873" cy="1239092"/>
          </a:xfrm>
          <a:prstGeom prst="downArrowCallout">
            <a:avLst/>
          </a:prstGeom>
          <a:solidFill>
            <a:schemeClr val="bg2"/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96A76302-DEBF-40D7-A76F-DF52052B6130}"/>
              </a:ext>
            </a:extLst>
          </p:cNvPr>
          <p:cNvSpPr/>
          <p:nvPr/>
        </p:nvSpPr>
        <p:spPr>
          <a:xfrm>
            <a:off x="3770142" y="5890844"/>
            <a:ext cx="4726744" cy="604911"/>
          </a:xfrm>
          <a:prstGeom prst="flowChartTerminator">
            <a:avLst/>
          </a:prstGeom>
          <a:solidFill>
            <a:schemeClr val="bg2"/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CB787AC-7978-4916-8615-0DF9C64D5525}"/>
              </a:ext>
            </a:extLst>
          </p:cNvPr>
          <p:cNvSpPr/>
          <p:nvPr/>
        </p:nvSpPr>
        <p:spPr>
          <a:xfrm>
            <a:off x="5400444" y="2411418"/>
            <a:ext cx="1927274" cy="1922621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69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16B9F3B-93C2-4CEC-B3B7-E17BABD6EA1A}"/>
              </a:ext>
            </a:extLst>
          </p:cNvPr>
          <p:cNvSpPr/>
          <p:nvPr/>
        </p:nvSpPr>
        <p:spPr>
          <a:xfrm>
            <a:off x="2236765" y="1973466"/>
            <a:ext cx="6625881" cy="436098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99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6427E9A4-B16B-4714-8A1E-680FAEB15128}"/>
              </a:ext>
            </a:extLst>
          </p:cNvPr>
          <p:cNvSpPr/>
          <p:nvPr/>
        </p:nvSpPr>
        <p:spPr>
          <a:xfrm rot="5400000">
            <a:off x="5716173" y="-2022703"/>
            <a:ext cx="1181686" cy="6274190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99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36E04-585E-471D-898D-49950BD43E41}"/>
              </a:ext>
            </a:extLst>
          </p:cNvPr>
          <p:cNvSpPr txBox="1"/>
          <p:nvPr/>
        </p:nvSpPr>
        <p:spPr>
          <a:xfrm>
            <a:off x="4346918" y="698893"/>
            <a:ext cx="327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18F70-E70D-4E02-A794-FC86C19BC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8109"/>
          <a:stretch/>
        </p:blipFill>
        <p:spPr>
          <a:xfrm>
            <a:off x="417342" y="773121"/>
            <a:ext cx="5017152" cy="3404983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5CE0E-7241-4C76-A8A9-C9A28BCC50AF}"/>
              </a:ext>
            </a:extLst>
          </p:cNvPr>
          <p:cNvSpPr txBox="1"/>
          <p:nvPr/>
        </p:nvSpPr>
        <p:spPr>
          <a:xfrm>
            <a:off x="9697816" y="2107848"/>
            <a:ext cx="2255520" cy="144655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EE015D09-724B-4132-A3FE-16630622844F}"/>
              </a:ext>
            </a:extLst>
          </p:cNvPr>
          <p:cNvSpPr/>
          <p:nvPr/>
        </p:nvSpPr>
        <p:spPr>
          <a:xfrm>
            <a:off x="6096000" y="2233246"/>
            <a:ext cx="2940310" cy="1195754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AA0FD-E770-44F2-B0BB-F04464F0DD80}"/>
              </a:ext>
            </a:extLst>
          </p:cNvPr>
          <p:cNvSpPr txBox="1"/>
          <p:nvPr/>
        </p:nvSpPr>
        <p:spPr>
          <a:xfrm>
            <a:off x="417342" y="5008098"/>
            <a:ext cx="11535993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বন্যাঃ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 অঞ্চলে প্রবল বৃষ্টি বা উজানের পানি সমুদ্রে গিয়ে নামার আগেই নদ-নদী বা স্থলভাগ প্লাবিত করে ফেললে তাকে বন্যা বলে।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4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B7DD40-7430-4AA7-8221-CC4678915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99982"/>
              </p:ext>
            </p:extLst>
          </p:nvPr>
        </p:nvGraphicFramePr>
        <p:xfrm>
          <a:off x="1486484" y="375290"/>
          <a:ext cx="8420295" cy="506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15A9E-D65A-4CE9-9621-B4FC04E59ED8}"/>
              </a:ext>
            </a:extLst>
          </p:cNvPr>
          <p:cNvSpPr txBox="1"/>
          <p:nvPr/>
        </p:nvSpPr>
        <p:spPr>
          <a:xfrm>
            <a:off x="1364566" y="5767753"/>
            <a:ext cx="896580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ফলে মানুষের জীবন, ফসল, বাড়ি-ঘর এবং রাস্তাঘাটের অনেক ক্ষতি হয়। বন্যার কারণে বিশুদ্ধ পানি ও খ্যাদ্যের অভাবে নানা রোগ ছড়ায়।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76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2A0B0D-EBD0-4AE7-A9DB-E2A5C7A5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2A0B0D-EBD0-4AE7-A9DB-E2A5C7A55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C95F0F-B53B-4CE0-958C-A78B69AE1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EC95F0F-B53B-4CE0-958C-A78B69AE1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0BEBE-25A0-48BC-8368-8CB0A943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800BEBE-25A0-48BC-8368-8CB0A9437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531A6D-671F-4E5D-B782-6947BB0E4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4531A6D-671F-4E5D-B782-6947BB0E4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9CDF6-C43C-49B3-AE16-F2139C13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A39CDF6-C43C-49B3-AE16-F2139C13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65665B-C07D-4B50-BF2B-E94422C45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665665B-C07D-4B50-BF2B-E94422C45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8CD57-9183-4A84-8998-85F6FCDA0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88CD57-9183-4A84-8998-85F6FCDA0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03350A-3AE9-4775-93F0-50BE3429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303350A-3AE9-4775-93F0-50BE34299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D0CF03-C5C7-494E-B949-34DAA24C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3CD0CF03-C5C7-494E-B949-34DAA24C0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22DF8-A406-4615-A761-B2412AE8F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B322DF8-A406-4615-A761-B2412AE8F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B46E3E-E693-40E8-94E7-8CDA0D808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0B46E3E-E693-40E8-94E7-8CDA0D808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9778A1-F1A0-4F2F-BFB3-A74DE934F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19778A1-F1A0-4F2F-BFB3-A74DE934F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AA332E-DFBB-462D-B572-10AF5A56D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3AA332E-DFBB-462D-B572-10AF5A56D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384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133</cp:revision>
  <dcterms:created xsi:type="dcterms:W3CDTF">2020-02-06T05:47:40Z</dcterms:created>
  <dcterms:modified xsi:type="dcterms:W3CDTF">2020-02-10T11:35:08Z</dcterms:modified>
</cp:coreProperties>
</file>