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4" r:id="rId2"/>
    <p:sldId id="295" r:id="rId3"/>
    <p:sldId id="289" r:id="rId4"/>
    <p:sldId id="290" r:id="rId5"/>
    <p:sldId id="291" r:id="rId6"/>
    <p:sldId id="292" r:id="rId7"/>
    <p:sldId id="262" r:id="rId8"/>
    <p:sldId id="293" r:id="rId9"/>
    <p:sldId id="263" r:id="rId10"/>
    <p:sldId id="264" r:id="rId11"/>
    <p:sldId id="265" r:id="rId12"/>
    <p:sldId id="275" r:id="rId13"/>
    <p:sldId id="277" r:id="rId14"/>
    <p:sldId id="280" r:id="rId15"/>
    <p:sldId id="281" r:id="rId16"/>
    <p:sldId id="282" r:id="rId17"/>
    <p:sldId id="296"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70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717" autoAdjust="0"/>
  </p:normalViewPr>
  <p:slideViewPr>
    <p:cSldViewPr>
      <p:cViewPr varScale="1">
        <p:scale>
          <a:sx n="68" d="100"/>
          <a:sy n="68" d="100"/>
        </p:scale>
        <p:origin x="-88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6F662A-8EE3-41DF-807D-AA6698F6620A}" type="datetimeFigureOut">
              <a:rPr lang="en-US" smtClean="0"/>
              <a:pPr/>
              <a:t>2/11/2020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9D3FA6-4030-4184-A74E-59FBA4F32736}" type="slidenum">
              <a:rPr lang="en-US" smtClean="0"/>
              <a:pPr/>
              <a:t>‹#›</a:t>
            </a:fld>
            <a:endParaRPr lang="en-US"/>
          </a:p>
        </p:txBody>
      </p:sp>
    </p:spTree>
    <p:extLst>
      <p:ext uri="{BB962C8B-B14F-4D97-AF65-F5344CB8AC3E}">
        <p14:creationId xmlns="" xmlns:p14="http://schemas.microsoft.com/office/powerpoint/2010/main" val="859020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This slide</a:t>
            </a:r>
            <a:r>
              <a:rPr lang="en-US" baseline="0" dirty="0" smtClean="0"/>
              <a:t> is to teach the operators of tag questions to the students.</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7</a:t>
            </a:fld>
            <a:endParaRPr lang="en-US"/>
          </a:p>
        </p:txBody>
      </p:sp>
    </p:spTree>
    <p:extLst>
      <p:ext uri="{BB962C8B-B14F-4D97-AF65-F5344CB8AC3E}">
        <p14:creationId xmlns="" xmlns:p14="http://schemas.microsoft.com/office/powerpoint/2010/main" val="1471911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Ending greeting.</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18</a:t>
            </a:fld>
            <a:endParaRPr lang="en-US"/>
          </a:p>
        </p:txBody>
      </p:sp>
    </p:spTree>
    <p:extLst>
      <p:ext uri="{BB962C8B-B14F-4D97-AF65-F5344CB8AC3E}">
        <p14:creationId xmlns="" xmlns:p14="http://schemas.microsoft.com/office/powerpoint/2010/main" val="3479828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The rules are mentioned here how to add tag to the statements.</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9</a:t>
            </a:fld>
            <a:endParaRPr lang="en-US"/>
          </a:p>
        </p:txBody>
      </p:sp>
    </p:spTree>
    <p:extLst>
      <p:ext uri="{BB962C8B-B14F-4D97-AF65-F5344CB8AC3E}">
        <p14:creationId xmlns="" xmlns:p14="http://schemas.microsoft.com/office/powerpoint/2010/main" val="1665642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How to add tags to the action verb sentences are shown in this page.</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10</a:t>
            </a:fld>
            <a:endParaRPr lang="en-US"/>
          </a:p>
        </p:txBody>
      </p:sp>
    </p:spTree>
    <p:extLst>
      <p:ext uri="{BB962C8B-B14F-4D97-AF65-F5344CB8AC3E}">
        <p14:creationId xmlns="" xmlns:p14="http://schemas.microsoft.com/office/powerpoint/2010/main" val="3019477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The rules of exceptional use of tag</a:t>
            </a:r>
            <a:r>
              <a:rPr lang="en-US" baseline="0" dirty="0" smtClean="0"/>
              <a:t> question are shown here. Teacher may explain it if necessary.</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11</a:t>
            </a:fld>
            <a:endParaRPr lang="en-US"/>
          </a:p>
        </p:txBody>
      </p:sp>
    </p:spTree>
    <p:extLst>
      <p:ext uri="{BB962C8B-B14F-4D97-AF65-F5344CB8AC3E}">
        <p14:creationId xmlns="" xmlns:p14="http://schemas.microsoft.com/office/powerpoint/2010/main" val="4031263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If there is a complex</a:t>
            </a:r>
            <a:r>
              <a:rPr lang="en-US" baseline="0" dirty="0" smtClean="0"/>
              <a:t> sentence, students will have to follow the verb of principal clause. Teacher may make it clear to the students with the example above.</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12</a:t>
            </a:fld>
            <a:endParaRPr lang="en-US"/>
          </a:p>
        </p:txBody>
      </p:sp>
    </p:spTree>
    <p:extLst>
      <p:ext uri="{BB962C8B-B14F-4D97-AF65-F5344CB8AC3E}">
        <p14:creationId xmlns="" xmlns:p14="http://schemas.microsoft.com/office/powerpoint/2010/main" val="2318859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While adding tag with an imperative sentence,</a:t>
            </a:r>
            <a:r>
              <a:rPr lang="en-US" baseline="0" dirty="0" smtClean="0"/>
              <a:t> it indicates simple future . So ‘will you/won’t you’ is suggested to use.</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13</a:t>
            </a:fld>
            <a:endParaRPr lang="en-US"/>
          </a:p>
        </p:txBody>
      </p:sp>
    </p:spTree>
    <p:extLst>
      <p:ext uri="{BB962C8B-B14F-4D97-AF65-F5344CB8AC3E}">
        <p14:creationId xmlns="" xmlns:p14="http://schemas.microsoft.com/office/powerpoint/2010/main" val="255053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The differences between let me, let him, let them and let us are shown here. Teacher may explain it if necessary.</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14</a:t>
            </a:fld>
            <a:endParaRPr lang="en-US"/>
          </a:p>
        </p:txBody>
      </p:sp>
    </p:spTree>
    <p:extLst>
      <p:ext uri="{BB962C8B-B14F-4D97-AF65-F5344CB8AC3E}">
        <p14:creationId xmlns="" xmlns:p14="http://schemas.microsoft.com/office/powerpoint/2010/main" val="3237271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Actually these are not tag related statements</a:t>
            </a:r>
            <a:r>
              <a:rPr lang="en-US" baseline="0" dirty="0" smtClean="0"/>
              <a:t> but</a:t>
            </a:r>
            <a:r>
              <a:rPr lang="en-US" dirty="0" smtClean="0"/>
              <a:t> recently these are shown according to modern English.</a:t>
            </a:r>
            <a:r>
              <a:rPr lang="en-US" baseline="0" dirty="0" smtClean="0"/>
              <a:t> In the recent curriculum we have got conversation style in tag question. </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15</a:t>
            </a:fld>
            <a:endParaRPr lang="en-US"/>
          </a:p>
        </p:txBody>
      </p:sp>
    </p:spTree>
    <p:extLst>
      <p:ext uri="{BB962C8B-B14F-4D97-AF65-F5344CB8AC3E}">
        <p14:creationId xmlns="" xmlns:p14="http://schemas.microsoft.com/office/powerpoint/2010/main" val="1778034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Teacher may make some pairs to conduct this session .</a:t>
            </a:r>
            <a:endParaRPr lang="en-US" dirty="0"/>
          </a:p>
        </p:txBody>
      </p:sp>
      <p:sp>
        <p:nvSpPr>
          <p:cNvPr id="4" name="Slide Number Placeholder 3"/>
          <p:cNvSpPr>
            <a:spLocks noGrp="1"/>
          </p:cNvSpPr>
          <p:nvPr>
            <p:ph type="sldNum" sz="quarter" idx="10"/>
          </p:nvPr>
        </p:nvSpPr>
        <p:spPr/>
        <p:txBody>
          <a:bodyPr/>
          <a:lstStyle/>
          <a:p>
            <a:fld id="{A09D3FA6-4030-4184-A74E-59FBA4F32736}" type="slidenum">
              <a:rPr lang="en-US" smtClean="0"/>
              <a:pPr/>
              <a:t>16</a:t>
            </a:fld>
            <a:endParaRPr lang="en-US"/>
          </a:p>
        </p:txBody>
      </p:sp>
    </p:spTree>
    <p:extLst>
      <p:ext uri="{BB962C8B-B14F-4D97-AF65-F5344CB8AC3E}">
        <p14:creationId xmlns="" xmlns:p14="http://schemas.microsoft.com/office/powerpoint/2010/main" val="702860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653C32B-6622-40A3-8D92-7A9D17A749C9}" type="datetimeFigureOut">
              <a:rPr lang="en-US" smtClean="0"/>
              <a:pPr/>
              <a:t>2/11/2020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A6AF90C-0166-41C6-B8CD-1E804520A7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53C32B-6622-40A3-8D92-7A9D17A749C9}"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AF90C-0166-41C6-B8CD-1E804520A7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53C32B-6622-40A3-8D92-7A9D17A749C9}"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AF90C-0166-41C6-B8CD-1E804520A7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653C32B-6622-40A3-8D92-7A9D17A749C9}" type="datetimeFigureOut">
              <a:rPr lang="en-US" smtClean="0"/>
              <a:pPr/>
              <a:t>2/11/2020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A6AF90C-0166-41C6-B8CD-1E804520A7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653C32B-6622-40A3-8D92-7A9D17A749C9}" type="datetimeFigureOut">
              <a:rPr lang="en-US" smtClean="0"/>
              <a:pPr/>
              <a:t>2/11/2020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A6AF90C-0166-41C6-B8CD-1E804520A79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653C32B-6622-40A3-8D92-7A9D17A749C9}" type="datetimeFigureOut">
              <a:rPr lang="en-US" smtClean="0"/>
              <a:pPr/>
              <a:t>2/11/2020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A6AF90C-0166-41C6-B8CD-1E804520A7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653C32B-6622-40A3-8D92-7A9D17A749C9}"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A6AF90C-0166-41C6-B8CD-1E804520A79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53C32B-6622-40A3-8D92-7A9D17A749C9}" type="datetimeFigureOut">
              <a:rPr lang="en-US" smtClean="0"/>
              <a:pPr/>
              <a:t>2/11/2020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AF90C-0166-41C6-B8CD-1E804520A7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CBEAF9-9E58-4CC8-A6FF-6DD8A58DEEA4}" type="datetimeFigureOut">
              <a:rPr lang="en-US" smtClean="0"/>
              <a:pPr/>
              <a:t>2/11/2020</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5" name="Rectangle 4"/>
          <p:cNvSpPr/>
          <p:nvPr userDrawn="1"/>
        </p:nvSpPr>
        <p:spPr>
          <a:xfrm>
            <a:off x="0" y="0"/>
            <a:ext cx="9144000" cy="6858000"/>
          </a:xfrm>
          <a:prstGeom prst="rect">
            <a:avLst/>
          </a:prstGeom>
          <a:noFill/>
          <a:ln w="190500" cap="sq" cmpd="tri">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653C32B-6622-40A3-8D92-7A9D17A749C9}" type="datetimeFigureOut">
              <a:rPr lang="en-US" smtClean="0"/>
              <a:pPr/>
              <a:t>2/11/2020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AF90C-0166-41C6-B8CD-1E804520A7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653C32B-6622-40A3-8D92-7A9D17A749C9}"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A6AF90C-0166-41C6-B8CD-1E804520A79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653C32B-6622-40A3-8D92-7A9D17A749C9}" type="datetimeFigureOut">
              <a:rPr lang="en-US" smtClean="0"/>
              <a:pPr/>
              <a:t>2/11/2020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A6AF90C-0166-41C6-B8CD-1E804520A79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3233065" cy="923330"/>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WELCOME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Rectangle 2"/>
          <p:cNvSpPr/>
          <p:nvPr/>
        </p:nvSpPr>
        <p:spPr>
          <a:xfrm>
            <a:off x="6096000" y="3810000"/>
            <a:ext cx="2912977" cy="1754326"/>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Dear</a:t>
            </a:r>
          </a:p>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students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4" name="Picture 3" descr="flower-shop-rose-elegance-65-161776.jpg"/>
          <p:cNvPicPr>
            <a:picLocks noChangeAspect="1"/>
          </p:cNvPicPr>
          <p:nvPr/>
        </p:nvPicPr>
        <p:blipFill>
          <a:blip r:embed="rId2"/>
          <a:stretch>
            <a:fillRect/>
          </a:stretch>
        </p:blipFill>
        <p:spPr>
          <a:xfrm>
            <a:off x="1219200" y="1066800"/>
            <a:ext cx="4648200" cy="508607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456" y="493693"/>
            <a:ext cx="8382000" cy="954107"/>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800" b="1" dirty="0" smtClean="0">
                <a:latin typeface="Book Antiqua" pitchFamily="18" charset="0"/>
              </a:rPr>
              <a:t>How will you add tag, if there is no operator in the sentence?</a:t>
            </a:r>
            <a:endParaRPr lang="en-US" sz="2800" b="1" dirty="0">
              <a:latin typeface="Book Antiqua" pitchFamily="18" charset="0"/>
            </a:endParaRPr>
          </a:p>
        </p:txBody>
      </p:sp>
      <p:sp>
        <p:nvSpPr>
          <p:cNvPr id="3" name="TextBox 2"/>
          <p:cNvSpPr txBox="1"/>
          <p:nvPr/>
        </p:nvSpPr>
        <p:spPr>
          <a:xfrm>
            <a:off x="359229" y="1905000"/>
            <a:ext cx="8382000" cy="52322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b="1" dirty="0" smtClean="0">
                <a:solidFill>
                  <a:schemeClr val="tx1"/>
                </a:solidFill>
                <a:latin typeface="Book Antiqua" pitchFamily="18" charset="0"/>
              </a:rPr>
              <a:t>He goes to school regularly, </a:t>
            </a:r>
            <a:endParaRPr lang="en-US" sz="2800" b="1" dirty="0">
              <a:solidFill>
                <a:schemeClr val="tx1"/>
              </a:solidFill>
              <a:latin typeface="Book Antiqua" pitchFamily="18" charset="0"/>
            </a:endParaRPr>
          </a:p>
        </p:txBody>
      </p:sp>
      <p:sp>
        <p:nvSpPr>
          <p:cNvPr id="5" name="TextBox 4"/>
          <p:cNvSpPr txBox="1"/>
          <p:nvPr/>
        </p:nvSpPr>
        <p:spPr>
          <a:xfrm>
            <a:off x="366486" y="2590800"/>
            <a:ext cx="8374743" cy="52322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b="1" dirty="0" smtClean="0">
                <a:solidFill>
                  <a:schemeClr val="tx1"/>
                </a:solidFill>
                <a:latin typeface="Book Antiqua" pitchFamily="18" charset="0"/>
              </a:rPr>
              <a:t>We go to school regularly, </a:t>
            </a:r>
            <a:endParaRPr lang="en-US" sz="2800" b="1" dirty="0">
              <a:solidFill>
                <a:schemeClr val="tx1"/>
              </a:solidFill>
              <a:latin typeface="Book Antiqua" pitchFamily="18" charset="0"/>
            </a:endParaRPr>
          </a:p>
        </p:txBody>
      </p:sp>
      <p:sp>
        <p:nvSpPr>
          <p:cNvPr id="6" name="TextBox 5"/>
          <p:cNvSpPr txBox="1"/>
          <p:nvPr/>
        </p:nvSpPr>
        <p:spPr>
          <a:xfrm>
            <a:off x="359229" y="3276600"/>
            <a:ext cx="8382000" cy="523220"/>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US" sz="2800" b="1" dirty="0" smtClean="0">
                <a:solidFill>
                  <a:schemeClr val="tx1"/>
                </a:solidFill>
                <a:latin typeface="Book Antiqua" pitchFamily="18" charset="0"/>
              </a:rPr>
              <a:t>He went to school yesterday, </a:t>
            </a:r>
            <a:endParaRPr lang="en-US" sz="2800" b="1" dirty="0">
              <a:solidFill>
                <a:schemeClr val="tx1"/>
              </a:solidFill>
              <a:latin typeface="Book Antiqua" pitchFamily="18" charset="0"/>
            </a:endParaRPr>
          </a:p>
        </p:txBody>
      </p:sp>
      <p:sp>
        <p:nvSpPr>
          <p:cNvPr id="7" name="TextBox 6"/>
          <p:cNvSpPr txBox="1"/>
          <p:nvPr/>
        </p:nvSpPr>
        <p:spPr>
          <a:xfrm>
            <a:off x="297542" y="5168205"/>
            <a:ext cx="8403771" cy="1384995"/>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marL="347663" indent="-347663">
              <a:buAutoNum type="arabicPeriod"/>
            </a:pPr>
            <a:r>
              <a:rPr lang="en-US" sz="2800" b="1" spc="-100" dirty="0" smtClean="0">
                <a:solidFill>
                  <a:schemeClr val="bg1"/>
                </a:solidFill>
                <a:latin typeface="Book Antiqua" pitchFamily="18" charset="0"/>
              </a:rPr>
              <a:t>If there is V</a:t>
            </a:r>
            <a:r>
              <a:rPr lang="en-US" sz="2800" b="1" spc="-100" baseline="-25000" dirty="0" smtClean="0">
                <a:solidFill>
                  <a:schemeClr val="bg1"/>
                </a:solidFill>
                <a:latin typeface="Book Antiqua" pitchFamily="18" charset="0"/>
              </a:rPr>
              <a:t>1</a:t>
            </a:r>
            <a:r>
              <a:rPr lang="en-US" sz="2800" b="1" spc="-100" dirty="0" smtClean="0">
                <a:solidFill>
                  <a:schemeClr val="bg1"/>
                </a:solidFill>
                <a:latin typeface="Book Antiqua" pitchFamily="18" charset="0"/>
              </a:rPr>
              <a:t> with ‘s/</a:t>
            </a:r>
            <a:r>
              <a:rPr lang="en-US" sz="2800" b="1" spc="-100" dirty="0" err="1" smtClean="0">
                <a:solidFill>
                  <a:schemeClr val="bg1"/>
                </a:solidFill>
                <a:latin typeface="Book Antiqua" pitchFamily="18" charset="0"/>
              </a:rPr>
              <a:t>es</a:t>
            </a:r>
            <a:r>
              <a:rPr lang="en-US" sz="2800" b="1" spc="-100" dirty="0" smtClean="0">
                <a:solidFill>
                  <a:schemeClr val="bg1"/>
                </a:solidFill>
                <a:latin typeface="Book Antiqua" pitchFamily="18" charset="0"/>
              </a:rPr>
              <a:t>’, add tag with doesn’t/does,  </a:t>
            </a:r>
          </a:p>
          <a:p>
            <a:r>
              <a:rPr lang="en-US" sz="2800" b="1" spc="-100" dirty="0" smtClean="0">
                <a:solidFill>
                  <a:schemeClr val="bg1"/>
                </a:solidFill>
                <a:latin typeface="Book Antiqua" pitchFamily="18" charset="0"/>
              </a:rPr>
              <a:t>2. If you find V</a:t>
            </a:r>
            <a:r>
              <a:rPr lang="en-US" sz="2800" b="1" spc="-100" baseline="-25000" dirty="0" smtClean="0">
                <a:solidFill>
                  <a:schemeClr val="bg1"/>
                </a:solidFill>
                <a:latin typeface="Book Antiqua" pitchFamily="18" charset="0"/>
              </a:rPr>
              <a:t>1</a:t>
            </a:r>
            <a:r>
              <a:rPr lang="en-US" sz="2800" b="1" spc="-100" dirty="0" smtClean="0">
                <a:solidFill>
                  <a:schemeClr val="bg1"/>
                </a:solidFill>
                <a:latin typeface="Book Antiqua" pitchFamily="18" charset="0"/>
              </a:rPr>
              <a:t> without  ‘s/</a:t>
            </a:r>
            <a:r>
              <a:rPr lang="en-US" sz="2800" b="1" spc="-100" dirty="0" err="1" smtClean="0">
                <a:solidFill>
                  <a:schemeClr val="bg1"/>
                </a:solidFill>
                <a:latin typeface="Book Antiqua" pitchFamily="18" charset="0"/>
              </a:rPr>
              <a:t>es</a:t>
            </a:r>
            <a:r>
              <a:rPr lang="en-US" sz="2800" b="1" spc="-100" dirty="0" smtClean="0">
                <a:solidFill>
                  <a:schemeClr val="bg1"/>
                </a:solidFill>
                <a:latin typeface="Book Antiqua" pitchFamily="18" charset="0"/>
              </a:rPr>
              <a:t>’, </a:t>
            </a:r>
            <a:r>
              <a:rPr lang="en-US" sz="2800" b="1" spc="-100" dirty="0">
                <a:solidFill>
                  <a:schemeClr val="bg1"/>
                </a:solidFill>
                <a:latin typeface="Book Antiqua" pitchFamily="18" charset="0"/>
              </a:rPr>
              <a:t>add tag with</a:t>
            </a:r>
            <a:r>
              <a:rPr lang="en-US" sz="2800" b="1" spc="-100" dirty="0" smtClean="0">
                <a:solidFill>
                  <a:schemeClr val="bg1"/>
                </a:solidFill>
                <a:latin typeface="Book Antiqua" pitchFamily="18" charset="0"/>
              </a:rPr>
              <a:t> ‘don’t/do’, </a:t>
            </a:r>
          </a:p>
          <a:p>
            <a:r>
              <a:rPr lang="en-US" sz="2800" b="1" spc="-100" dirty="0" smtClean="0">
                <a:solidFill>
                  <a:schemeClr val="bg1"/>
                </a:solidFill>
                <a:latin typeface="Book Antiqua" pitchFamily="18" charset="0"/>
              </a:rPr>
              <a:t>3. If you find V</a:t>
            </a:r>
            <a:r>
              <a:rPr lang="en-US" sz="2800" b="1" spc="-100" baseline="-25000" dirty="0" smtClean="0">
                <a:solidFill>
                  <a:schemeClr val="bg1"/>
                </a:solidFill>
                <a:latin typeface="Book Antiqua" pitchFamily="18" charset="0"/>
              </a:rPr>
              <a:t>2 </a:t>
            </a:r>
            <a:r>
              <a:rPr lang="en-US" sz="2800" b="1" spc="-100" dirty="0" smtClean="0">
                <a:solidFill>
                  <a:schemeClr val="bg1"/>
                </a:solidFill>
                <a:latin typeface="Book Antiqua" pitchFamily="18" charset="0"/>
              </a:rPr>
              <a:t>, </a:t>
            </a:r>
            <a:r>
              <a:rPr lang="en-US" sz="2800" b="1" spc="-100" dirty="0">
                <a:solidFill>
                  <a:schemeClr val="bg1"/>
                </a:solidFill>
                <a:latin typeface="Book Antiqua" pitchFamily="18" charset="0"/>
              </a:rPr>
              <a:t>add tag with</a:t>
            </a:r>
            <a:r>
              <a:rPr lang="en-US" sz="2800" b="1" spc="-100" dirty="0" smtClean="0">
                <a:solidFill>
                  <a:schemeClr val="bg1"/>
                </a:solidFill>
                <a:latin typeface="Book Antiqua" pitchFamily="18" charset="0"/>
              </a:rPr>
              <a:t> ‘didn’t/did’ as operator.</a:t>
            </a:r>
            <a:endParaRPr lang="en-US" sz="2800" b="1" spc="-100" dirty="0">
              <a:solidFill>
                <a:schemeClr val="bg1"/>
              </a:solidFill>
              <a:latin typeface="Book Antiqua" pitchFamily="18" charset="0"/>
            </a:endParaRPr>
          </a:p>
        </p:txBody>
      </p:sp>
      <p:sp>
        <p:nvSpPr>
          <p:cNvPr id="4" name="Oval 3"/>
          <p:cNvSpPr/>
          <p:nvPr/>
        </p:nvSpPr>
        <p:spPr>
          <a:xfrm>
            <a:off x="1219200" y="4204395"/>
            <a:ext cx="5943600" cy="824805"/>
          </a:xfrm>
          <a:prstGeom prst="ellipse">
            <a:avLst/>
          </a:prstGeom>
          <a:ln w="76200" cmpd="dbl"/>
        </p:spPr>
        <p:style>
          <a:lnRef idx="3">
            <a:schemeClr val="lt1"/>
          </a:lnRef>
          <a:fillRef idx="1">
            <a:schemeClr val="dk1"/>
          </a:fillRef>
          <a:effectRef idx="1">
            <a:schemeClr val="dk1"/>
          </a:effectRef>
          <a:fontRef idx="minor">
            <a:schemeClr val="lt1"/>
          </a:fontRef>
        </p:style>
        <p:txBody>
          <a:bodyPr rtlCol="0" anchor="ctr"/>
          <a:lstStyle/>
          <a:p>
            <a:pPr algn="ctr"/>
            <a:r>
              <a:rPr lang="en-US" sz="4000" b="1" dirty="0" smtClean="0">
                <a:latin typeface="Book Antiqua" pitchFamily="18" charset="0"/>
              </a:rPr>
              <a:t>Notes</a:t>
            </a:r>
            <a:endParaRPr lang="en-US" sz="4000" b="1" dirty="0">
              <a:latin typeface="Book Antiqua" pitchFamily="18" charset="0"/>
            </a:endParaRPr>
          </a:p>
        </p:txBody>
      </p:sp>
      <p:sp>
        <p:nvSpPr>
          <p:cNvPr id="8" name="TextBox 7"/>
          <p:cNvSpPr txBox="1"/>
          <p:nvPr/>
        </p:nvSpPr>
        <p:spPr>
          <a:xfrm>
            <a:off x="4953000" y="1905000"/>
            <a:ext cx="2286000" cy="523220"/>
          </a:xfrm>
          <a:prstGeom prst="rect">
            <a:avLst/>
          </a:prstGeom>
          <a:noFill/>
        </p:spPr>
        <p:txBody>
          <a:bodyPr wrap="square" rtlCol="0">
            <a:spAutoFit/>
          </a:bodyPr>
          <a:lstStyle/>
          <a:p>
            <a:r>
              <a:rPr lang="en-US" sz="2800" b="1" u="sng" dirty="0">
                <a:latin typeface="Book Antiqua" pitchFamily="18" charset="0"/>
              </a:rPr>
              <a:t>doesn’t she</a:t>
            </a:r>
            <a:r>
              <a:rPr lang="en-US" sz="2800" b="1" u="sng" dirty="0" smtClean="0">
                <a:latin typeface="Book Antiqua" pitchFamily="18" charset="0"/>
              </a:rPr>
              <a:t>?</a:t>
            </a:r>
            <a:endParaRPr lang="en-US" sz="2800" u="sng" dirty="0"/>
          </a:p>
        </p:txBody>
      </p:sp>
      <p:sp>
        <p:nvSpPr>
          <p:cNvPr id="9" name="TextBox 8"/>
          <p:cNvSpPr txBox="1"/>
          <p:nvPr/>
        </p:nvSpPr>
        <p:spPr>
          <a:xfrm>
            <a:off x="4800600" y="2551331"/>
            <a:ext cx="2971800" cy="523220"/>
          </a:xfrm>
          <a:prstGeom prst="rect">
            <a:avLst/>
          </a:prstGeom>
          <a:noFill/>
        </p:spPr>
        <p:txBody>
          <a:bodyPr wrap="square" rtlCol="0">
            <a:spAutoFit/>
          </a:bodyPr>
          <a:lstStyle/>
          <a:p>
            <a:r>
              <a:rPr lang="en-US" sz="2800" b="1" u="sng" dirty="0">
                <a:latin typeface="Book Antiqua" pitchFamily="18" charset="0"/>
              </a:rPr>
              <a:t>don’t we</a:t>
            </a:r>
            <a:r>
              <a:rPr lang="en-US" sz="2800" b="1" u="sng" dirty="0" smtClean="0">
                <a:latin typeface="Book Antiqua" pitchFamily="18" charset="0"/>
              </a:rPr>
              <a:t>?</a:t>
            </a:r>
            <a:endParaRPr lang="en-US" sz="2800" u="sng" dirty="0"/>
          </a:p>
        </p:txBody>
      </p:sp>
      <p:sp>
        <p:nvSpPr>
          <p:cNvPr id="10" name="TextBox 9"/>
          <p:cNvSpPr txBox="1"/>
          <p:nvPr/>
        </p:nvSpPr>
        <p:spPr>
          <a:xfrm>
            <a:off x="5181600" y="3276600"/>
            <a:ext cx="2590800" cy="523220"/>
          </a:xfrm>
          <a:prstGeom prst="rect">
            <a:avLst/>
          </a:prstGeom>
          <a:noFill/>
        </p:spPr>
        <p:txBody>
          <a:bodyPr wrap="square" rtlCol="0">
            <a:spAutoFit/>
          </a:bodyPr>
          <a:lstStyle/>
          <a:p>
            <a:r>
              <a:rPr lang="en-US" sz="2800" b="1" u="sng" dirty="0">
                <a:latin typeface="Book Antiqua" pitchFamily="18" charset="0"/>
              </a:rPr>
              <a:t>didn’t he</a:t>
            </a:r>
            <a:r>
              <a:rPr lang="en-US" sz="2800" b="1" u="sng" dirty="0" smtClean="0">
                <a:latin typeface="Book Antiqua" pitchFamily="18" charset="0"/>
              </a:rPr>
              <a:t>?</a:t>
            </a:r>
            <a:endParaRPr lang="en-US" sz="2800" u="sng" dirty="0"/>
          </a:p>
        </p:txBody>
      </p:sp>
    </p:spTree>
    <p:extLst>
      <p:ext uri="{BB962C8B-B14F-4D97-AF65-F5344CB8AC3E}">
        <p14:creationId xmlns="" xmlns:p14="http://schemas.microsoft.com/office/powerpoint/2010/main" val="25693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righ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righ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righ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4" grpId="0" animBg="1"/>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09600" y="228600"/>
            <a:ext cx="7848600" cy="1129897"/>
          </a:xfrm>
          <a:prstGeom prst="ellipse">
            <a:avLst/>
          </a:prstGeom>
          <a:ln w="76200" cmpd="dbl">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smtClean="0">
                <a:latin typeface="Book Antiqua" pitchFamily="18" charset="0"/>
              </a:rPr>
              <a:t>Exceptions</a:t>
            </a:r>
            <a:endParaRPr lang="en-US" sz="3600" b="1" dirty="0">
              <a:latin typeface="Book Antiqua" pitchFamily="18" charset="0"/>
            </a:endParaRPr>
          </a:p>
        </p:txBody>
      </p:sp>
      <p:sp>
        <p:nvSpPr>
          <p:cNvPr id="3" name="TextBox 2"/>
          <p:cNvSpPr txBox="1"/>
          <p:nvPr/>
        </p:nvSpPr>
        <p:spPr>
          <a:xfrm>
            <a:off x="533400" y="1447800"/>
            <a:ext cx="7848600" cy="1815882"/>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just"/>
            <a:r>
              <a:rPr lang="en-US" sz="2800" b="1" dirty="0" smtClean="0">
                <a:solidFill>
                  <a:schemeClr val="bg1"/>
                </a:solidFill>
                <a:latin typeface="Book Antiqua" pitchFamily="18" charset="0"/>
              </a:rPr>
              <a:t>If you find ‘s/</a:t>
            </a:r>
            <a:r>
              <a:rPr lang="en-US" sz="2800" b="1" dirty="0" err="1" smtClean="0">
                <a:solidFill>
                  <a:schemeClr val="bg1"/>
                </a:solidFill>
                <a:latin typeface="Book Antiqua" pitchFamily="18" charset="0"/>
              </a:rPr>
              <a:t>es</a:t>
            </a:r>
            <a:r>
              <a:rPr lang="en-US" sz="2800" b="1" dirty="0" smtClean="0">
                <a:solidFill>
                  <a:schemeClr val="bg1"/>
                </a:solidFill>
                <a:latin typeface="Book Antiqua" pitchFamily="18" charset="0"/>
              </a:rPr>
              <a:t> after everybody, everyone, </a:t>
            </a:r>
            <a:r>
              <a:rPr lang="en-US" sz="2800" b="1" dirty="0">
                <a:solidFill>
                  <a:schemeClr val="bg1"/>
                </a:solidFill>
                <a:latin typeface="Book Antiqua" pitchFamily="18" charset="0"/>
              </a:rPr>
              <a:t>nobody, </a:t>
            </a:r>
            <a:r>
              <a:rPr lang="en-US" sz="2800" b="1" dirty="0" smtClean="0">
                <a:solidFill>
                  <a:schemeClr val="bg1"/>
                </a:solidFill>
                <a:latin typeface="Book Antiqua" pitchFamily="18" charset="0"/>
              </a:rPr>
              <a:t>no one</a:t>
            </a:r>
            <a:r>
              <a:rPr lang="en-US" sz="2800" b="1" dirty="0">
                <a:solidFill>
                  <a:schemeClr val="bg1"/>
                </a:solidFill>
                <a:latin typeface="Book Antiqua" pitchFamily="18" charset="0"/>
              </a:rPr>
              <a:t>,  </a:t>
            </a:r>
            <a:r>
              <a:rPr lang="en-US" sz="2800" b="1" dirty="0" smtClean="0">
                <a:solidFill>
                  <a:schemeClr val="bg1"/>
                </a:solidFill>
                <a:latin typeface="Book Antiqua" pitchFamily="18" charset="0"/>
              </a:rPr>
              <a:t>somebody, some one, one, none,  the above rules will not be effective. In that place you have to add ‘don’t they/do they’</a:t>
            </a:r>
            <a:endParaRPr lang="en-US" sz="2800" b="1" dirty="0">
              <a:solidFill>
                <a:schemeClr val="bg1"/>
              </a:solidFill>
              <a:latin typeface="Book Antiqua" pitchFamily="18" charset="0"/>
            </a:endParaRPr>
          </a:p>
        </p:txBody>
      </p:sp>
      <p:sp>
        <p:nvSpPr>
          <p:cNvPr id="4" name="TextBox 3"/>
          <p:cNvSpPr txBox="1"/>
          <p:nvPr/>
        </p:nvSpPr>
        <p:spPr>
          <a:xfrm>
            <a:off x="457200" y="3352800"/>
            <a:ext cx="7848600" cy="523220"/>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800" b="1" dirty="0" smtClean="0">
                <a:solidFill>
                  <a:schemeClr val="bg1"/>
                </a:solidFill>
                <a:latin typeface="Book Antiqua" pitchFamily="18" charset="0"/>
              </a:rPr>
              <a:t>Everyone respects him, </a:t>
            </a:r>
            <a:endParaRPr lang="en-US" sz="2800" b="1" dirty="0">
              <a:solidFill>
                <a:schemeClr val="bg1"/>
              </a:solidFill>
              <a:latin typeface="Book Antiqua" pitchFamily="18" charset="0"/>
            </a:endParaRPr>
          </a:p>
        </p:txBody>
      </p:sp>
      <p:sp>
        <p:nvSpPr>
          <p:cNvPr id="5" name="TextBox 4"/>
          <p:cNvSpPr txBox="1"/>
          <p:nvPr/>
        </p:nvSpPr>
        <p:spPr>
          <a:xfrm>
            <a:off x="381000" y="3962400"/>
            <a:ext cx="7848600" cy="523220"/>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800" b="1" dirty="0" smtClean="0">
                <a:solidFill>
                  <a:schemeClr val="bg1"/>
                </a:solidFill>
                <a:latin typeface="Book Antiqua" pitchFamily="18" charset="0"/>
              </a:rPr>
              <a:t>Nobody likes a man of bad temper, </a:t>
            </a:r>
            <a:endParaRPr lang="en-US" sz="2800" b="1" dirty="0">
              <a:solidFill>
                <a:schemeClr val="bg1"/>
              </a:solidFill>
              <a:latin typeface="Book Antiqua" pitchFamily="18" charset="0"/>
            </a:endParaRPr>
          </a:p>
        </p:txBody>
      </p:sp>
      <p:sp>
        <p:nvSpPr>
          <p:cNvPr id="6" name="TextBox 5"/>
          <p:cNvSpPr txBox="1"/>
          <p:nvPr/>
        </p:nvSpPr>
        <p:spPr>
          <a:xfrm>
            <a:off x="4191000" y="3352800"/>
            <a:ext cx="2362200"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800" b="1" u="sng" dirty="0">
                <a:solidFill>
                  <a:schemeClr val="bg1"/>
                </a:solidFill>
                <a:latin typeface="Book Antiqua" pitchFamily="18" charset="0"/>
              </a:rPr>
              <a:t>don’t they</a:t>
            </a:r>
            <a:r>
              <a:rPr lang="en-US" sz="2800" b="1" u="sng" dirty="0" smtClean="0">
                <a:solidFill>
                  <a:schemeClr val="bg1"/>
                </a:solidFill>
                <a:latin typeface="Book Antiqua" pitchFamily="18" charset="0"/>
              </a:rPr>
              <a:t>?</a:t>
            </a:r>
            <a:endParaRPr lang="en-US" sz="2800" u="sng" dirty="0"/>
          </a:p>
        </p:txBody>
      </p:sp>
      <p:sp>
        <p:nvSpPr>
          <p:cNvPr id="8" name="TextBox 7"/>
          <p:cNvSpPr txBox="1"/>
          <p:nvPr/>
        </p:nvSpPr>
        <p:spPr>
          <a:xfrm>
            <a:off x="6172200" y="3962400"/>
            <a:ext cx="1812472" cy="523220"/>
          </a:xfrm>
          <a:prstGeom prst="rect">
            <a:avLst/>
          </a:prstGeom>
          <a:noFill/>
        </p:spPr>
        <p:txBody>
          <a:bodyPr wrap="square" rtlCol="0">
            <a:spAutoFit/>
          </a:bodyPr>
          <a:lstStyle/>
          <a:p>
            <a:r>
              <a:rPr lang="en-US" sz="2800" b="1" u="sng" dirty="0">
                <a:solidFill>
                  <a:schemeClr val="bg1"/>
                </a:solidFill>
                <a:latin typeface="Book Antiqua" pitchFamily="18" charset="0"/>
              </a:rPr>
              <a:t>do they</a:t>
            </a:r>
            <a:r>
              <a:rPr lang="en-US" sz="2800" b="1" u="sng" dirty="0" smtClean="0">
                <a:solidFill>
                  <a:schemeClr val="bg1"/>
                </a:solidFill>
                <a:latin typeface="Book Antiqua" pitchFamily="18" charset="0"/>
              </a:rPr>
              <a:t>?</a:t>
            </a:r>
            <a:endParaRPr lang="en-US" sz="2800" u="sng" dirty="0"/>
          </a:p>
        </p:txBody>
      </p:sp>
      <p:sp>
        <p:nvSpPr>
          <p:cNvPr id="9" name="TextBox 8"/>
          <p:cNvSpPr txBox="1"/>
          <p:nvPr/>
        </p:nvSpPr>
        <p:spPr>
          <a:xfrm>
            <a:off x="457200" y="4953000"/>
            <a:ext cx="8215086" cy="523220"/>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sz="2800" b="1" i="1" spc="-100" dirty="0">
                <a:solidFill>
                  <a:schemeClr val="bg1"/>
                </a:solidFill>
                <a:latin typeface="Book Antiqua" pitchFamily="18" charset="0"/>
              </a:rPr>
              <a:t>never</a:t>
            </a:r>
            <a:r>
              <a:rPr lang="en-US" sz="2800" b="1" spc="-100" dirty="0">
                <a:solidFill>
                  <a:schemeClr val="bg1"/>
                </a:solidFill>
                <a:latin typeface="Book Antiqua" pitchFamily="18" charset="0"/>
              </a:rPr>
              <a:t>, </a:t>
            </a:r>
            <a:r>
              <a:rPr lang="en-US" sz="2800" b="1" i="1" spc="-100" dirty="0">
                <a:solidFill>
                  <a:schemeClr val="bg1"/>
                </a:solidFill>
                <a:latin typeface="Book Antiqua" pitchFamily="18" charset="0"/>
              </a:rPr>
              <a:t>rarely</a:t>
            </a:r>
            <a:r>
              <a:rPr lang="en-US" sz="2800" b="1" spc="-100" dirty="0">
                <a:solidFill>
                  <a:schemeClr val="bg1"/>
                </a:solidFill>
                <a:latin typeface="Book Antiqua" pitchFamily="18" charset="0"/>
              </a:rPr>
              <a:t>, </a:t>
            </a:r>
            <a:r>
              <a:rPr lang="en-US" sz="2800" b="1" i="1" spc="-100" dirty="0">
                <a:solidFill>
                  <a:schemeClr val="bg1"/>
                </a:solidFill>
                <a:latin typeface="Book Antiqua" pitchFamily="18" charset="0"/>
              </a:rPr>
              <a:t>seldom</a:t>
            </a:r>
            <a:r>
              <a:rPr lang="en-US" sz="2800" b="1" spc="-100" dirty="0">
                <a:solidFill>
                  <a:schemeClr val="bg1"/>
                </a:solidFill>
                <a:latin typeface="Book Antiqua" pitchFamily="18" charset="0"/>
              </a:rPr>
              <a:t>, </a:t>
            </a:r>
            <a:r>
              <a:rPr lang="en-US" sz="2800" b="1" i="1" spc="-100" dirty="0">
                <a:solidFill>
                  <a:schemeClr val="bg1"/>
                </a:solidFill>
                <a:latin typeface="Book Antiqua" pitchFamily="18" charset="0"/>
              </a:rPr>
              <a:t>hardly</a:t>
            </a:r>
            <a:r>
              <a:rPr lang="en-US" sz="2800" b="1" spc="-100" dirty="0">
                <a:solidFill>
                  <a:schemeClr val="bg1"/>
                </a:solidFill>
                <a:latin typeface="Book Antiqua" pitchFamily="18" charset="0"/>
              </a:rPr>
              <a:t>, </a:t>
            </a:r>
            <a:r>
              <a:rPr lang="en-US" sz="2800" b="1" i="1" spc="-100" dirty="0">
                <a:solidFill>
                  <a:schemeClr val="bg1"/>
                </a:solidFill>
                <a:latin typeface="Book Antiqua" pitchFamily="18" charset="0"/>
              </a:rPr>
              <a:t>barely</a:t>
            </a:r>
            <a:r>
              <a:rPr lang="en-US" sz="2800" b="1" spc="-100" dirty="0">
                <a:solidFill>
                  <a:schemeClr val="bg1"/>
                </a:solidFill>
                <a:latin typeface="Book Antiqua" pitchFamily="18" charset="0"/>
              </a:rPr>
              <a:t> and </a:t>
            </a:r>
            <a:r>
              <a:rPr lang="en-US" sz="2800" b="1" i="1" spc="-100" dirty="0" smtClean="0">
                <a:solidFill>
                  <a:schemeClr val="bg1"/>
                </a:solidFill>
                <a:latin typeface="Book Antiqua" pitchFamily="18" charset="0"/>
              </a:rPr>
              <a:t>scarcely are--</a:t>
            </a:r>
            <a:r>
              <a:rPr lang="en-US" sz="2800" b="1" spc="-100" dirty="0" smtClean="0">
                <a:solidFill>
                  <a:schemeClr val="bg1"/>
                </a:solidFill>
                <a:latin typeface="Book Antiqua" pitchFamily="18" charset="0"/>
              </a:rPr>
              <a:t> </a:t>
            </a:r>
            <a:endParaRPr lang="en-US" sz="2800" b="1" spc="-100" dirty="0">
              <a:solidFill>
                <a:schemeClr val="bg1"/>
              </a:solidFill>
              <a:latin typeface="Book Antiqua" pitchFamily="18" charset="0"/>
            </a:endParaRPr>
          </a:p>
        </p:txBody>
      </p:sp>
      <p:sp>
        <p:nvSpPr>
          <p:cNvPr id="10" name="Rectangle 9"/>
          <p:cNvSpPr/>
          <p:nvPr/>
        </p:nvSpPr>
        <p:spPr>
          <a:xfrm>
            <a:off x="2895600" y="5791200"/>
            <a:ext cx="3259226" cy="523220"/>
          </a:xfrm>
          <a:prstGeom prst="rect">
            <a:avLst/>
          </a:prstGeom>
          <a:solidFill>
            <a:schemeClr val="accent2"/>
          </a:solidFill>
        </p:spPr>
        <p:txBody>
          <a:bodyPr wrap="none">
            <a:spAutoFit/>
          </a:bodyPr>
          <a:lstStyle/>
          <a:p>
            <a:r>
              <a:rPr lang="en-US" sz="2800" dirty="0" smtClean="0">
                <a:solidFill>
                  <a:schemeClr val="bg1"/>
                </a:solidFill>
                <a:latin typeface="Book Antiqua" pitchFamily="18" charset="0"/>
              </a:rPr>
              <a:t>treated as negative </a:t>
            </a:r>
            <a:endParaRPr lang="bn-BD" sz="2800" dirty="0"/>
          </a:p>
        </p:txBody>
      </p:sp>
    </p:spTree>
    <p:extLst>
      <p:ext uri="{BB962C8B-B14F-4D97-AF65-F5344CB8AC3E}">
        <p14:creationId xmlns="" xmlns:p14="http://schemas.microsoft.com/office/powerpoint/2010/main" val="119899150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righ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57200" y="2590800"/>
            <a:ext cx="2362200" cy="2964051"/>
          </a:xfrm>
          <a:prstGeom prst="rect">
            <a:avLst/>
          </a:prstGeom>
          <a:ln>
            <a:solidFill>
              <a:schemeClr val="bg1"/>
            </a:solidFill>
          </a:ln>
        </p:spPr>
      </p:pic>
      <p:sp>
        <p:nvSpPr>
          <p:cNvPr id="3" name="TextBox 2"/>
          <p:cNvSpPr txBox="1"/>
          <p:nvPr/>
        </p:nvSpPr>
        <p:spPr>
          <a:xfrm>
            <a:off x="381000" y="1143000"/>
            <a:ext cx="5029200"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smtClean="0">
                <a:solidFill>
                  <a:schemeClr val="bg1"/>
                </a:solidFill>
                <a:latin typeface="Book Antiqua" pitchFamily="18" charset="0"/>
              </a:rPr>
              <a:t>If </a:t>
            </a:r>
            <a:r>
              <a:rPr lang="en-US" sz="2800" b="1" dirty="0" smtClean="0">
                <a:solidFill>
                  <a:schemeClr val="bg1"/>
                </a:solidFill>
                <a:latin typeface="Book Antiqua" pitchFamily="18" charset="0"/>
              </a:rPr>
              <a:t>I had wings,   </a:t>
            </a:r>
            <a:r>
              <a:rPr lang="en-US" sz="2800" b="1" dirty="0" smtClean="0">
                <a:solidFill>
                  <a:schemeClr val="bg1"/>
                </a:solidFill>
                <a:latin typeface="Book Antiqua" pitchFamily="18" charset="0"/>
              </a:rPr>
              <a:t>I’d </a:t>
            </a:r>
            <a:r>
              <a:rPr lang="en-US" sz="2800" b="1" dirty="0" smtClean="0">
                <a:solidFill>
                  <a:schemeClr val="bg1"/>
                </a:solidFill>
                <a:latin typeface="Book Antiqua" pitchFamily="18" charset="0"/>
              </a:rPr>
              <a:t>fly</a:t>
            </a:r>
            <a:r>
              <a:rPr lang="en-US" sz="2800" b="1" dirty="0" smtClean="0">
                <a:solidFill>
                  <a:schemeClr val="bg1"/>
                </a:solidFill>
                <a:latin typeface="Book Antiqua" pitchFamily="18" charset="0"/>
              </a:rPr>
              <a:t>, </a:t>
            </a:r>
            <a:endParaRPr lang="en-US" sz="2800" b="1" dirty="0">
              <a:solidFill>
                <a:schemeClr val="bg1"/>
              </a:solidFill>
              <a:latin typeface="Book Antiqua" pitchFamily="18" charset="0"/>
            </a:endParaRPr>
          </a:p>
        </p:txBody>
      </p:sp>
      <p:sp>
        <p:nvSpPr>
          <p:cNvPr id="4" name="TextBox 3"/>
          <p:cNvSpPr txBox="1"/>
          <p:nvPr/>
        </p:nvSpPr>
        <p:spPr>
          <a:xfrm>
            <a:off x="5486400" y="1143000"/>
            <a:ext cx="2286000"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smtClean="0">
                <a:solidFill>
                  <a:schemeClr val="bg1"/>
                </a:solidFill>
                <a:latin typeface="Book Antiqua" pitchFamily="18" charset="0"/>
              </a:rPr>
              <a:t> </a:t>
            </a:r>
            <a:r>
              <a:rPr lang="en-US" sz="2800" b="1" u="sng" dirty="0" smtClean="0">
                <a:solidFill>
                  <a:schemeClr val="bg1"/>
                </a:solidFill>
                <a:latin typeface="Book Antiqua" pitchFamily="18" charset="0"/>
              </a:rPr>
              <a:t>wouldn’t I?</a:t>
            </a:r>
            <a:r>
              <a:rPr lang="en-US" sz="2800" b="1" dirty="0" smtClean="0">
                <a:solidFill>
                  <a:schemeClr val="bg1"/>
                </a:solidFill>
                <a:latin typeface="Book Antiqua" pitchFamily="18" charset="0"/>
              </a:rPr>
              <a:t>      </a:t>
            </a:r>
            <a:endParaRPr lang="en-US" sz="2800" b="1" dirty="0">
              <a:solidFill>
                <a:schemeClr val="bg1"/>
              </a:solidFill>
              <a:latin typeface="Book Antiqua" pitchFamily="18" charset="0"/>
            </a:endParaRPr>
          </a:p>
        </p:txBody>
      </p:sp>
      <p:sp>
        <p:nvSpPr>
          <p:cNvPr id="5" name="TextBox 4"/>
          <p:cNvSpPr txBox="1"/>
          <p:nvPr/>
        </p:nvSpPr>
        <p:spPr>
          <a:xfrm>
            <a:off x="228600" y="5564280"/>
            <a:ext cx="8382000"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smtClean="0">
                <a:solidFill>
                  <a:schemeClr val="bg1"/>
                </a:solidFill>
                <a:latin typeface="Book Antiqua" pitchFamily="18" charset="0"/>
              </a:rPr>
              <a:t>Last </a:t>
            </a:r>
            <a:r>
              <a:rPr lang="en-US" sz="2800" b="1" dirty="0" smtClean="0">
                <a:solidFill>
                  <a:schemeClr val="bg1"/>
                </a:solidFill>
                <a:latin typeface="Book Antiqua" pitchFamily="18" charset="0"/>
              </a:rPr>
              <a:t>weak I went to picnic</a:t>
            </a:r>
            <a:r>
              <a:rPr lang="en-US" sz="2800" b="1" dirty="0" smtClean="0">
                <a:solidFill>
                  <a:schemeClr val="bg1"/>
                </a:solidFill>
                <a:latin typeface="Book Antiqua" pitchFamily="18" charset="0"/>
              </a:rPr>
              <a:t>,</a:t>
            </a:r>
            <a:endParaRPr lang="en-US" sz="2800" b="1" dirty="0">
              <a:solidFill>
                <a:schemeClr val="bg1"/>
              </a:solidFill>
              <a:latin typeface="Book Antiqua" pitchFamily="18" charset="0"/>
            </a:endParaRPr>
          </a:p>
        </p:txBody>
      </p:sp>
      <p:sp>
        <p:nvSpPr>
          <p:cNvPr id="6" name="TextBox 5"/>
          <p:cNvSpPr txBox="1"/>
          <p:nvPr/>
        </p:nvSpPr>
        <p:spPr>
          <a:xfrm>
            <a:off x="4916458" y="5564280"/>
            <a:ext cx="1752600"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u="sng" dirty="0">
                <a:solidFill>
                  <a:schemeClr val="bg1"/>
                </a:solidFill>
                <a:latin typeface="Book Antiqua" pitchFamily="18" charset="0"/>
              </a:rPr>
              <a:t>h</a:t>
            </a:r>
            <a:r>
              <a:rPr lang="en-US" sz="2800" b="1" u="sng" dirty="0" smtClean="0">
                <a:solidFill>
                  <a:schemeClr val="bg1"/>
                </a:solidFill>
                <a:latin typeface="Book Antiqua" pitchFamily="18" charset="0"/>
              </a:rPr>
              <a:t>adn’t I?</a:t>
            </a:r>
            <a:endParaRPr lang="en-US" sz="2800" b="1" u="sng" dirty="0">
              <a:solidFill>
                <a:schemeClr val="bg1"/>
              </a:solidFill>
              <a:latin typeface="Book Antiqua" pitchFamily="18" charset="0"/>
            </a:endParaRPr>
          </a:p>
        </p:txBody>
      </p:sp>
      <p:sp>
        <p:nvSpPr>
          <p:cNvPr id="7" name="Right Arrow 6"/>
          <p:cNvSpPr/>
          <p:nvPr/>
        </p:nvSpPr>
        <p:spPr>
          <a:xfrm>
            <a:off x="3152336" y="2744880"/>
            <a:ext cx="1828800" cy="2362200"/>
          </a:xfrm>
          <a:prstGeom prst="rightArrow">
            <a:avLst/>
          </a:prstGeom>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solidFill>
                  <a:schemeClr val="tx1"/>
                </a:solidFill>
                <a:latin typeface="Book Antiqua" pitchFamily="18" charset="0"/>
              </a:rPr>
              <a:t>Follow</a:t>
            </a:r>
            <a:endParaRPr lang="en-US" sz="2400" b="1" dirty="0">
              <a:solidFill>
                <a:schemeClr val="tx1"/>
              </a:solidFill>
              <a:latin typeface="Book Antiqua" pitchFamily="18" charset="0"/>
            </a:endParaRPr>
          </a:p>
        </p:txBody>
      </p:sp>
      <p:sp>
        <p:nvSpPr>
          <p:cNvPr id="8" name="TextBox 7"/>
          <p:cNvSpPr txBox="1"/>
          <p:nvPr/>
        </p:nvSpPr>
        <p:spPr>
          <a:xfrm>
            <a:off x="4902390" y="3202080"/>
            <a:ext cx="3708210"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spc="-100" dirty="0" smtClean="0">
                <a:solidFill>
                  <a:schemeClr val="bg1"/>
                </a:solidFill>
                <a:latin typeface="Book Antiqua" pitchFamily="18" charset="0"/>
              </a:rPr>
              <a:t>I’d visit = I would+ v</a:t>
            </a:r>
            <a:r>
              <a:rPr lang="en-US" sz="2800" b="1" spc="-100" baseline="-25000" dirty="0" smtClean="0">
                <a:solidFill>
                  <a:schemeClr val="bg1"/>
                </a:solidFill>
                <a:latin typeface="Book Antiqua" pitchFamily="18" charset="0"/>
              </a:rPr>
              <a:t>1</a:t>
            </a:r>
            <a:endParaRPr lang="en-US" sz="2800" b="1" spc="-100" baseline="-25000" dirty="0">
              <a:solidFill>
                <a:schemeClr val="bg1"/>
              </a:solidFill>
              <a:latin typeface="Book Antiqua" pitchFamily="18" charset="0"/>
            </a:endParaRPr>
          </a:p>
        </p:txBody>
      </p:sp>
      <p:sp>
        <p:nvSpPr>
          <p:cNvPr id="9" name="TextBox 8"/>
          <p:cNvSpPr txBox="1"/>
          <p:nvPr/>
        </p:nvSpPr>
        <p:spPr>
          <a:xfrm>
            <a:off x="4902390" y="4126660"/>
            <a:ext cx="3708210"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smtClean="0">
                <a:solidFill>
                  <a:schemeClr val="bg1"/>
                </a:solidFill>
                <a:latin typeface="Book Antiqua" pitchFamily="18" charset="0"/>
              </a:rPr>
              <a:t>I’d visited = I had+ v</a:t>
            </a:r>
            <a:r>
              <a:rPr lang="en-US" sz="2800" b="1" baseline="-25000" dirty="0">
                <a:solidFill>
                  <a:schemeClr val="bg1"/>
                </a:solidFill>
                <a:latin typeface="Book Antiqua" pitchFamily="18" charset="0"/>
              </a:rPr>
              <a:t>3</a:t>
            </a:r>
          </a:p>
        </p:txBody>
      </p:sp>
      <p:sp>
        <p:nvSpPr>
          <p:cNvPr id="11" name="TextBox 10"/>
          <p:cNvSpPr txBox="1"/>
          <p:nvPr/>
        </p:nvSpPr>
        <p:spPr>
          <a:xfrm>
            <a:off x="228600" y="1993060"/>
            <a:ext cx="3333750"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smtClean="0">
                <a:solidFill>
                  <a:schemeClr val="bg1"/>
                </a:solidFill>
                <a:latin typeface="Book Antiqua" pitchFamily="18" charset="0"/>
              </a:rPr>
              <a:t>Subordinate clause</a:t>
            </a:r>
            <a:endParaRPr lang="en-US" sz="2800" b="1" dirty="0">
              <a:solidFill>
                <a:schemeClr val="bg1"/>
              </a:solidFill>
              <a:latin typeface="Book Antiqua" pitchFamily="18" charset="0"/>
            </a:endParaRPr>
          </a:p>
        </p:txBody>
      </p:sp>
      <p:sp>
        <p:nvSpPr>
          <p:cNvPr id="14" name="TextBox 13"/>
          <p:cNvSpPr txBox="1"/>
          <p:nvPr/>
        </p:nvSpPr>
        <p:spPr>
          <a:xfrm>
            <a:off x="3657600" y="1982880"/>
            <a:ext cx="2743200"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spc="-100" dirty="0" smtClean="0">
                <a:solidFill>
                  <a:schemeClr val="bg1"/>
                </a:solidFill>
                <a:latin typeface="Book Antiqua" pitchFamily="18" charset="0"/>
              </a:rPr>
              <a:t>Principal clause</a:t>
            </a:r>
            <a:endParaRPr lang="en-US" sz="2800" b="1" spc="-100" dirty="0">
              <a:solidFill>
                <a:schemeClr val="bg1"/>
              </a:solidFill>
              <a:latin typeface="Book Antiqua" pitchFamily="18" charset="0"/>
            </a:endParaRPr>
          </a:p>
        </p:txBody>
      </p:sp>
      <p:sp>
        <p:nvSpPr>
          <p:cNvPr id="18" name="U-Turn Arrow 17"/>
          <p:cNvSpPr/>
          <p:nvPr/>
        </p:nvSpPr>
        <p:spPr>
          <a:xfrm>
            <a:off x="3962400" y="609600"/>
            <a:ext cx="3028950" cy="533400"/>
          </a:xfrm>
          <a:prstGeom prst="uturnArrow">
            <a:avLst>
              <a:gd name="adj1" fmla="val 17040"/>
              <a:gd name="adj2" fmla="val 25000"/>
              <a:gd name="adj3" fmla="val 33831"/>
              <a:gd name="adj4" fmla="val 37780"/>
              <a:gd name="adj5" fmla="val 100000"/>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n-US">
              <a:solidFill>
                <a:schemeClr val="bg1"/>
              </a:solidFill>
            </a:endParaRPr>
          </a:p>
        </p:txBody>
      </p:sp>
      <p:sp>
        <p:nvSpPr>
          <p:cNvPr id="13" name="Down Arrow Callout 12"/>
          <p:cNvSpPr/>
          <p:nvPr/>
        </p:nvSpPr>
        <p:spPr>
          <a:xfrm>
            <a:off x="2895600" y="1143000"/>
            <a:ext cx="2743200" cy="838200"/>
          </a:xfrm>
          <a:prstGeom prst="downArrowCallout">
            <a:avLst>
              <a:gd name="adj1" fmla="val 25000"/>
              <a:gd name="adj2" fmla="val 42910"/>
              <a:gd name="adj3" fmla="val 25000"/>
              <a:gd name="adj4" fmla="val 62735"/>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Down Arrow Callout 19"/>
          <p:cNvSpPr/>
          <p:nvPr/>
        </p:nvSpPr>
        <p:spPr>
          <a:xfrm>
            <a:off x="304800" y="1143000"/>
            <a:ext cx="2590800" cy="926259"/>
          </a:xfrm>
          <a:prstGeom prst="downArrowCallout">
            <a:avLst>
              <a:gd name="adj1" fmla="val 25000"/>
              <a:gd name="adj2" fmla="val 42910"/>
              <a:gd name="adj3" fmla="val 25000"/>
              <a:gd name="adj4" fmla="val 59338"/>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 xmlns:p14="http://schemas.microsoft.com/office/powerpoint/2010/main" val="173349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left)">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up)">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left)">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up)">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left)">
                                      <p:cBhvr>
                                        <p:cTn id="64" dur="500"/>
                                        <p:tgtEl>
                                          <p:spTgt spid="14"/>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1" grpId="0" animBg="1"/>
      <p:bldP spid="14" grpId="0" animBg="1"/>
      <p:bldP spid="18" grpId="0" animBg="1"/>
      <p:bldP spid="13"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762000"/>
            <a:ext cx="6858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b="1" dirty="0" smtClean="0">
                <a:latin typeface="Book Antiqua" pitchFamily="18" charset="0"/>
              </a:rPr>
              <a:t> </a:t>
            </a:r>
            <a:r>
              <a:rPr lang="en-US" sz="2800" b="1" dirty="0" smtClean="0">
                <a:latin typeface="Book Antiqua" pitchFamily="18" charset="0"/>
              </a:rPr>
              <a:t>imperative </a:t>
            </a:r>
            <a:r>
              <a:rPr lang="en-US" sz="2800" b="1" dirty="0" smtClean="0">
                <a:latin typeface="Book Antiqua" pitchFamily="18" charset="0"/>
              </a:rPr>
              <a:t>tag</a:t>
            </a:r>
            <a:endParaRPr lang="en-US" sz="2800" b="1" dirty="0">
              <a:latin typeface="Book Antiqua" pitchFamily="18" charset="0"/>
            </a:endParaRPr>
          </a:p>
        </p:txBody>
      </p:sp>
      <p:pic>
        <p:nvPicPr>
          <p:cNvPr id="4" name="Picture 3"/>
          <p:cNvPicPr>
            <a:picLocks noChangeAspect="1"/>
          </p:cNvPicPr>
          <p:nvPr/>
        </p:nvPicPr>
        <p:blipFill>
          <a:blip r:embed="rId3"/>
          <a:stretch>
            <a:fillRect/>
          </a:stretch>
        </p:blipFill>
        <p:spPr>
          <a:xfrm>
            <a:off x="2552619" y="1447800"/>
            <a:ext cx="3721523" cy="4495800"/>
          </a:xfrm>
          <a:prstGeom prst="rect">
            <a:avLst/>
          </a:prstGeom>
        </p:spPr>
        <p:style>
          <a:lnRef idx="2">
            <a:schemeClr val="dk1">
              <a:shade val="50000"/>
            </a:schemeClr>
          </a:lnRef>
          <a:fillRef idx="1">
            <a:schemeClr val="dk1"/>
          </a:fillRef>
          <a:effectRef idx="0">
            <a:schemeClr val="dk1"/>
          </a:effectRef>
          <a:fontRef idx="minor">
            <a:schemeClr val="lt1"/>
          </a:fontRef>
        </p:style>
      </p:pic>
      <p:sp>
        <p:nvSpPr>
          <p:cNvPr id="5" name="TextBox 4"/>
          <p:cNvSpPr txBox="1"/>
          <p:nvPr/>
        </p:nvSpPr>
        <p:spPr>
          <a:xfrm>
            <a:off x="1295400" y="6019800"/>
            <a:ext cx="6858000" cy="584775"/>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Forgive me</a:t>
            </a:r>
            <a:r>
              <a:rPr lang="en-US" sz="3200" b="1" dirty="0" smtClean="0">
                <a:solidFill>
                  <a:schemeClr val="bg1"/>
                </a:solidFill>
                <a:latin typeface="Book Antiqua" pitchFamily="18" charset="0"/>
              </a:rPr>
              <a:t>,</a:t>
            </a:r>
            <a:endParaRPr lang="en-US" sz="3200" b="1" dirty="0">
              <a:solidFill>
                <a:schemeClr val="bg1"/>
              </a:solidFill>
              <a:latin typeface="Book Antiqua" pitchFamily="18" charset="0"/>
            </a:endParaRPr>
          </a:p>
        </p:txBody>
      </p:sp>
      <p:sp>
        <p:nvSpPr>
          <p:cNvPr id="6" name="TextBox 5"/>
          <p:cNvSpPr txBox="1"/>
          <p:nvPr/>
        </p:nvSpPr>
        <p:spPr>
          <a:xfrm>
            <a:off x="3429000" y="5943600"/>
            <a:ext cx="2667000" cy="584775"/>
          </a:xfrm>
          <a:prstGeom prst="rect">
            <a:avLst/>
          </a:prstGeom>
          <a:noFill/>
        </p:spPr>
        <p:txBody>
          <a:bodyPr wrap="square" rtlCol="0">
            <a:spAutoFit/>
          </a:bodyPr>
          <a:lstStyle/>
          <a:p>
            <a:r>
              <a:rPr lang="en-US" sz="3200" b="1" u="sng" dirty="0">
                <a:solidFill>
                  <a:schemeClr val="bg1"/>
                </a:solidFill>
                <a:latin typeface="Book Antiqua" pitchFamily="18" charset="0"/>
              </a:rPr>
              <a:t>w</a:t>
            </a:r>
            <a:r>
              <a:rPr lang="en-US" sz="3200" b="1" u="sng" dirty="0" smtClean="0">
                <a:solidFill>
                  <a:schemeClr val="bg1"/>
                </a:solidFill>
                <a:latin typeface="Book Antiqua" pitchFamily="18" charset="0"/>
              </a:rPr>
              <a:t>ill you?</a:t>
            </a:r>
            <a:endParaRPr lang="en-US" sz="3200" b="1" u="sng" dirty="0">
              <a:solidFill>
                <a:schemeClr val="bg1"/>
              </a:solidFill>
              <a:latin typeface="Book Antiqua" pitchFamily="18" charset="0"/>
            </a:endParaRPr>
          </a:p>
        </p:txBody>
      </p:sp>
    </p:spTree>
    <p:extLst>
      <p:ext uri="{BB962C8B-B14F-4D97-AF65-F5344CB8AC3E}">
        <p14:creationId xmlns="" xmlns:p14="http://schemas.microsoft.com/office/powerpoint/2010/main" val="344699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143000"/>
            <a:ext cx="79248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Let me say something,</a:t>
            </a:r>
            <a:endParaRPr lang="en-US" sz="3200" b="1" dirty="0">
              <a:solidFill>
                <a:schemeClr val="bg1"/>
              </a:solidFill>
              <a:latin typeface="Book Antiqua" pitchFamily="18" charset="0"/>
            </a:endParaRPr>
          </a:p>
        </p:txBody>
      </p:sp>
      <p:sp>
        <p:nvSpPr>
          <p:cNvPr id="4" name="TextBox 3"/>
          <p:cNvSpPr txBox="1"/>
          <p:nvPr/>
        </p:nvSpPr>
        <p:spPr>
          <a:xfrm>
            <a:off x="5105400" y="1143000"/>
            <a:ext cx="2286000" cy="584775"/>
          </a:xfrm>
          <a:prstGeom prst="rect">
            <a:avLst/>
          </a:prstGeom>
          <a:noFill/>
        </p:spPr>
        <p:txBody>
          <a:bodyPr wrap="square" rtlCol="0">
            <a:spAutoFit/>
          </a:bodyPr>
          <a:lstStyle/>
          <a:p>
            <a:r>
              <a:rPr lang="en-US" sz="3200" b="1" u="sng" dirty="0">
                <a:solidFill>
                  <a:schemeClr val="bg1"/>
                </a:solidFill>
                <a:latin typeface="Book Antiqua" pitchFamily="18" charset="0"/>
              </a:rPr>
              <a:t>w</a:t>
            </a:r>
            <a:r>
              <a:rPr lang="en-US" sz="3200" b="1" u="sng" dirty="0" smtClean="0">
                <a:solidFill>
                  <a:schemeClr val="bg1"/>
                </a:solidFill>
                <a:latin typeface="Book Antiqua" pitchFamily="18" charset="0"/>
              </a:rPr>
              <a:t>ill you?</a:t>
            </a:r>
            <a:endParaRPr lang="en-US" sz="3200" b="1" u="sng" dirty="0">
              <a:solidFill>
                <a:schemeClr val="bg1"/>
              </a:solidFill>
              <a:latin typeface="Book Antiqua" pitchFamily="18" charset="0"/>
            </a:endParaRPr>
          </a:p>
        </p:txBody>
      </p:sp>
      <p:sp>
        <p:nvSpPr>
          <p:cNvPr id="5" name="TextBox 4"/>
          <p:cNvSpPr txBox="1"/>
          <p:nvPr/>
        </p:nvSpPr>
        <p:spPr>
          <a:xfrm>
            <a:off x="914400" y="1676400"/>
            <a:ext cx="79248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Let him go,</a:t>
            </a:r>
            <a:endParaRPr lang="en-US" sz="3200" b="1" dirty="0">
              <a:solidFill>
                <a:schemeClr val="bg1"/>
              </a:solidFill>
              <a:latin typeface="Book Antiqua" pitchFamily="18" charset="0"/>
            </a:endParaRPr>
          </a:p>
        </p:txBody>
      </p:sp>
      <p:sp>
        <p:nvSpPr>
          <p:cNvPr id="6" name="TextBox 5"/>
          <p:cNvSpPr txBox="1"/>
          <p:nvPr/>
        </p:nvSpPr>
        <p:spPr>
          <a:xfrm>
            <a:off x="3048000" y="1676400"/>
            <a:ext cx="2217057"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u="sng" dirty="0">
                <a:solidFill>
                  <a:schemeClr val="bg1"/>
                </a:solidFill>
                <a:latin typeface="Book Antiqua" pitchFamily="18" charset="0"/>
              </a:rPr>
              <a:t>w</a:t>
            </a:r>
            <a:r>
              <a:rPr lang="en-US" sz="3200" b="1" u="sng" dirty="0" smtClean="0">
                <a:solidFill>
                  <a:schemeClr val="bg1"/>
                </a:solidFill>
                <a:latin typeface="Book Antiqua" pitchFamily="18" charset="0"/>
              </a:rPr>
              <a:t>ill you?</a:t>
            </a:r>
            <a:endParaRPr lang="en-US" sz="3200" b="1" u="sng" dirty="0">
              <a:solidFill>
                <a:schemeClr val="bg1"/>
              </a:solidFill>
              <a:latin typeface="Book Antiqua" pitchFamily="18" charset="0"/>
            </a:endParaRPr>
          </a:p>
        </p:txBody>
      </p:sp>
      <p:sp>
        <p:nvSpPr>
          <p:cNvPr id="7" name="TextBox 6"/>
          <p:cNvSpPr txBox="1"/>
          <p:nvPr/>
        </p:nvSpPr>
        <p:spPr>
          <a:xfrm>
            <a:off x="914400" y="2286000"/>
            <a:ext cx="79248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Let them enjoy the game, </a:t>
            </a:r>
            <a:endParaRPr lang="en-US" sz="3200" b="1" dirty="0">
              <a:solidFill>
                <a:schemeClr val="bg1"/>
              </a:solidFill>
              <a:latin typeface="Book Antiqua" pitchFamily="18" charset="0"/>
            </a:endParaRPr>
          </a:p>
        </p:txBody>
      </p:sp>
      <p:sp>
        <p:nvSpPr>
          <p:cNvPr id="8" name="TextBox 7"/>
          <p:cNvSpPr txBox="1"/>
          <p:nvPr/>
        </p:nvSpPr>
        <p:spPr>
          <a:xfrm>
            <a:off x="5562600" y="2286000"/>
            <a:ext cx="22098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 </a:t>
            </a:r>
            <a:r>
              <a:rPr lang="en-US" sz="3200" b="1" u="sng" dirty="0" smtClean="0">
                <a:solidFill>
                  <a:schemeClr val="bg1"/>
                </a:solidFill>
                <a:latin typeface="Book Antiqua" pitchFamily="18" charset="0"/>
              </a:rPr>
              <a:t>will you?</a:t>
            </a:r>
            <a:endParaRPr lang="en-US" sz="3200" b="1" u="sng" dirty="0">
              <a:solidFill>
                <a:schemeClr val="bg1"/>
              </a:solidFill>
              <a:latin typeface="Book Antiqua" pitchFamily="18" charset="0"/>
            </a:endParaRPr>
          </a:p>
        </p:txBody>
      </p:sp>
      <p:sp>
        <p:nvSpPr>
          <p:cNvPr id="9" name="Oval 8"/>
          <p:cNvSpPr/>
          <p:nvPr/>
        </p:nvSpPr>
        <p:spPr>
          <a:xfrm>
            <a:off x="914400" y="3023175"/>
            <a:ext cx="6858000" cy="1066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latin typeface="Book Antiqua" pitchFamily="18" charset="0"/>
              </a:rPr>
              <a:t>Exception in one place</a:t>
            </a:r>
            <a:endParaRPr lang="en-US" sz="3200" b="1" dirty="0">
              <a:latin typeface="Book Antiqua" pitchFamily="18" charset="0"/>
            </a:endParaRPr>
          </a:p>
        </p:txBody>
      </p:sp>
      <p:sp>
        <p:nvSpPr>
          <p:cNvPr id="10" name="TextBox 9"/>
          <p:cNvSpPr txBox="1"/>
          <p:nvPr/>
        </p:nvSpPr>
        <p:spPr>
          <a:xfrm>
            <a:off x="914400" y="4242375"/>
            <a:ext cx="79248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Let us settle the matter,</a:t>
            </a:r>
            <a:endParaRPr lang="en-US" sz="3200" b="1" dirty="0">
              <a:solidFill>
                <a:schemeClr val="bg1"/>
              </a:solidFill>
              <a:latin typeface="Book Antiqua" pitchFamily="18" charset="0"/>
            </a:endParaRPr>
          </a:p>
        </p:txBody>
      </p:sp>
      <p:sp>
        <p:nvSpPr>
          <p:cNvPr id="11" name="TextBox 10"/>
          <p:cNvSpPr txBox="1"/>
          <p:nvPr/>
        </p:nvSpPr>
        <p:spPr>
          <a:xfrm>
            <a:off x="5265057" y="4242375"/>
            <a:ext cx="3429000" cy="584775"/>
          </a:xfrm>
          <a:prstGeom prst="rect">
            <a:avLst/>
          </a:prstGeom>
          <a:noFill/>
        </p:spPr>
        <p:txBody>
          <a:bodyPr wrap="square" rtlCol="0">
            <a:spAutoFit/>
          </a:bodyPr>
          <a:lstStyle/>
          <a:p>
            <a:r>
              <a:rPr lang="en-US" sz="3200" b="1" dirty="0" smtClean="0">
                <a:solidFill>
                  <a:schemeClr val="bg1"/>
                </a:solidFill>
                <a:latin typeface="Book Antiqua" pitchFamily="18" charset="0"/>
              </a:rPr>
              <a:t> </a:t>
            </a:r>
            <a:r>
              <a:rPr lang="en-US" sz="3200" b="1" u="sng" dirty="0" smtClean="0">
                <a:solidFill>
                  <a:schemeClr val="bg1"/>
                </a:solidFill>
                <a:latin typeface="Book Antiqua" pitchFamily="18" charset="0"/>
              </a:rPr>
              <a:t>shall we?</a:t>
            </a:r>
            <a:endParaRPr lang="en-US" sz="3200" b="1" u="sng" dirty="0">
              <a:solidFill>
                <a:schemeClr val="bg1"/>
              </a:solidFill>
              <a:latin typeface="Book Antiqua" pitchFamily="18" charset="0"/>
            </a:endParaRPr>
          </a:p>
        </p:txBody>
      </p:sp>
      <p:sp>
        <p:nvSpPr>
          <p:cNvPr id="12" name="TextBox 11"/>
          <p:cNvSpPr txBox="1"/>
          <p:nvPr/>
        </p:nvSpPr>
        <p:spPr>
          <a:xfrm>
            <a:off x="914400" y="5130225"/>
            <a:ext cx="79248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Let’s go out for a walk,</a:t>
            </a:r>
            <a:endParaRPr lang="en-US" sz="3200" b="1" dirty="0">
              <a:solidFill>
                <a:schemeClr val="bg1"/>
              </a:solidFill>
              <a:latin typeface="Book Antiqua" pitchFamily="18" charset="0"/>
            </a:endParaRPr>
          </a:p>
        </p:txBody>
      </p:sp>
      <p:sp>
        <p:nvSpPr>
          <p:cNvPr id="13" name="TextBox 12"/>
          <p:cNvSpPr txBox="1"/>
          <p:nvPr/>
        </p:nvSpPr>
        <p:spPr>
          <a:xfrm>
            <a:off x="5181600" y="5130225"/>
            <a:ext cx="3429000" cy="584775"/>
          </a:xfrm>
          <a:prstGeom prst="rect">
            <a:avLst/>
          </a:prstGeom>
          <a:noFill/>
        </p:spPr>
        <p:txBody>
          <a:bodyPr wrap="square" rtlCol="0">
            <a:spAutoFit/>
          </a:bodyPr>
          <a:lstStyle/>
          <a:p>
            <a:r>
              <a:rPr lang="en-US" sz="3200" b="1" u="sng" dirty="0">
                <a:solidFill>
                  <a:schemeClr val="bg1"/>
                </a:solidFill>
                <a:latin typeface="Book Antiqua" pitchFamily="18" charset="0"/>
              </a:rPr>
              <a:t>s</a:t>
            </a:r>
            <a:r>
              <a:rPr lang="en-US" sz="3200" b="1" u="sng" dirty="0" smtClean="0">
                <a:solidFill>
                  <a:schemeClr val="bg1"/>
                </a:solidFill>
                <a:latin typeface="Book Antiqua" pitchFamily="18" charset="0"/>
              </a:rPr>
              <a:t>hall we?</a:t>
            </a:r>
            <a:endParaRPr lang="en-US" sz="3200" b="1" u="sng" dirty="0">
              <a:solidFill>
                <a:schemeClr val="bg1"/>
              </a:solidFill>
              <a:latin typeface="Book Antiqua" pitchFamily="18" charset="0"/>
            </a:endParaRPr>
          </a:p>
        </p:txBody>
      </p:sp>
      <p:sp>
        <p:nvSpPr>
          <p:cNvPr id="14" name="Oval 13"/>
          <p:cNvSpPr/>
          <p:nvPr/>
        </p:nvSpPr>
        <p:spPr>
          <a:xfrm>
            <a:off x="1614714" y="4318575"/>
            <a:ext cx="533400" cy="50857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232400" y="4242375"/>
            <a:ext cx="2159000" cy="584775"/>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60535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righ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left)">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right)">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fltVal val="0"/>
                                          </p:val>
                                        </p:tav>
                                        <p:tav tm="100000">
                                          <p:val>
                                            <p:strVal val="#ppt_w"/>
                                          </p:val>
                                        </p:tav>
                                      </p:tavLst>
                                    </p:anim>
                                    <p:anim calcmode="lin" valueType="num">
                                      <p:cBhvr>
                                        <p:cTn id="55" dur="500" fill="hold"/>
                                        <p:tgtEl>
                                          <p:spTgt spid="14"/>
                                        </p:tgtEl>
                                        <p:attrNameLst>
                                          <p:attrName>ppt_h</p:attrName>
                                        </p:attrNameLst>
                                      </p:cBhvr>
                                      <p:tavLst>
                                        <p:tav tm="0">
                                          <p:val>
                                            <p:fltVal val="0"/>
                                          </p:val>
                                        </p:tav>
                                        <p:tav tm="100000">
                                          <p:val>
                                            <p:strVal val="#ppt_h"/>
                                          </p:val>
                                        </p:tav>
                                      </p:tavLst>
                                    </p:anim>
                                    <p:animEffect transition="in" filter="fade">
                                      <p:cBhvr>
                                        <p:cTn id="56" dur="500"/>
                                        <p:tgtEl>
                                          <p:spTgt spid="14"/>
                                        </p:tgtEl>
                                      </p:cBhvr>
                                    </p:animEffect>
                                  </p:childTnLst>
                                </p:cTn>
                              </p:par>
                              <p:par>
                                <p:cTn id="57" presetID="26" presetClass="emph" presetSubtype="0" repeatCount="indefinite" fill="hold" grpId="1" nodeType="withEffect">
                                  <p:stCondLst>
                                    <p:cond delay="0"/>
                                  </p:stCondLst>
                                  <p:endCondLst>
                                    <p:cond evt="onNext" delay="0">
                                      <p:tgtEl>
                                        <p:sldTgt/>
                                      </p:tgtEl>
                                    </p:cond>
                                  </p:endCondLst>
                                  <p:childTnLst>
                                    <p:animEffect transition="out" filter="fade">
                                      <p:cBhvr>
                                        <p:cTn id="58" dur="500" tmFilter="0, 0; .2, .5; .8, .5; 1, 0"/>
                                        <p:tgtEl>
                                          <p:spTgt spid="14"/>
                                        </p:tgtEl>
                                      </p:cBhvr>
                                    </p:animEffect>
                                    <p:animScale>
                                      <p:cBhvr>
                                        <p:cTn id="59" dur="250" autoRev="1" fill="hold"/>
                                        <p:tgtEl>
                                          <p:spTgt spid="14"/>
                                        </p:tgtEl>
                                      </p:cBhvr>
                                      <p:by x="105000" y="105000"/>
                                    </p:animScale>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500" fill="hold"/>
                                        <p:tgtEl>
                                          <p:spTgt spid="15"/>
                                        </p:tgtEl>
                                        <p:attrNameLst>
                                          <p:attrName>ppt_w</p:attrName>
                                        </p:attrNameLst>
                                      </p:cBhvr>
                                      <p:tavLst>
                                        <p:tav tm="0">
                                          <p:val>
                                            <p:fltVal val="0"/>
                                          </p:val>
                                        </p:tav>
                                        <p:tav tm="100000">
                                          <p:val>
                                            <p:strVal val="#ppt_w"/>
                                          </p:val>
                                        </p:tav>
                                      </p:tavLst>
                                    </p:anim>
                                    <p:anim calcmode="lin" valueType="num">
                                      <p:cBhvr>
                                        <p:cTn id="65" dur="500" fill="hold"/>
                                        <p:tgtEl>
                                          <p:spTgt spid="15"/>
                                        </p:tgtEl>
                                        <p:attrNameLst>
                                          <p:attrName>ppt_h</p:attrName>
                                        </p:attrNameLst>
                                      </p:cBhvr>
                                      <p:tavLst>
                                        <p:tav tm="0">
                                          <p:val>
                                            <p:fltVal val="0"/>
                                          </p:val>
                                        </p:tav>
                                        <p:tav tm="100000">
                                          <p:val>
                                            <p:strVal val="#ppt_h"/>
                                          </p:val>
                                        </p:tav>
                                      </p:tavLst>
                                    </p:anim>
                                    <p:animEffect transition="in" filter="fade">
                                      <p:cBhvr>
                                        <p:cTn id="66" dur="500"/>
                                        <p:tgtEl>
                                          <p:spTgt spid="15"/>
                                        </p:tgtEl>
                                      </p:cBhvr>
                                    </p:animEffect>
                                  </p:childTnLst>
                                </p:cTn>
                              </p:par>
                              <p:par>
                                <p:cTn id="67" presetID="26" presetClass="emph" presetSubtype="0" repeatCount="indefinite" fill="hold" grpId="1" nodeType="withEffect">
                                  <p:stCondLst>
                                    <p:cond delay="0"/>
                                  </p:stCondLst>
                                  <p:endCondLst>
                                    <p:cond evt="onNext" delay="0">
                                      <p:tgtEl>
                                        <p:sldTgt/>
                                      </p:tgtEl>
                                    </p:cond>
                                  </p:endCondLst>
                                  <p:childTnLst>
                                    <p:animEffect transition="out" filter="fade">
                                      <p:cBhvr>
                                        <p:cTn id="68" dur="500" tmFilter="0, 0; .2, .5; .8, .5; 1, 0"/>
                                        <p:tgtEl>
                                          <p:spTgt spid="15"/>
                                        </p:tgtEl>
                                      </p:cBhvr>
                                    </p:animEffect>
                                    <p:animScale>
                                      <p:cBhvr>
                                        <p:cTn id="69" dur="250" autoRev="1" fill="hold"/>
                                        <p:tgtEl>
                                          <p:spTgt spid="15"/>
                                        </p:tgtEl>
                                      </p:cBhvr>
                                      <p:by x="105000" y="105000"/>
                                    </p:animScale>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5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wipe(right)">
                                      <p:cBhvr>
                                        <p:cTn id="7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animBg="1"/>
      <p:bldP spid="8" grpId="0" animBg="1"/>
      <p:bldP spid="9" grpId="0" animBg="1"/>
      <p:bldP spid="10" grpId="0" animBg="1"/>
      <p:bldP spid="11" grpId="0"/>
      <p:bldP spid="12" grpId="0" animBg="1"/>
      <p:bldP spid="13" grpId="0"/>
      <p:bldP spid="14" grpId="0" animBg="1"/>
      <p:bldP spid="14" grpId="1" animBg="1"/>
      <p:bldP spid="15" grpId="0" animBg="1"/>
      <p:bldP spid="15"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762000"/>
            <a:ext cx="69342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Good bye (I bide good bye), </a:t>
            </a:r>
            <a:endParaRPr lang="en-US" sz="3200" b="1" dirty="0">
              <a:solidFill>
                <a:schemeClr val="bg1"/>
              </a:solidFill>
              <a:latin typeface="Book Antiqua" pitchFamily="18" charset="0"/>
            </a:endParaRPr>
          </a:p>
        </p:txBody>
      </p:sp>
      <p:sp>
        <p:nvSpPr>
          <p:cNvPr id="3" name="TextBox 2"/>
          <p:cNvSpPr txBox="1"/>
          <p:nvPr/>
        </p:nvSpPr>
        <p:spPr>
          <a:xfrm>
            <a:off x="6400800" y="762000"/>
            <a:ext cx="1752600" cy="584775"/>
          </a:xfrm>
          <a:prstGeom prst="rect">
            <a:avLst/>
          </a:prstGeom>
          <a:noFill/>
        </p:spPr>
        <p:txBody>
          <a:bodyPr wrap="square" rtlCol="0">
            <a:spAutoFit/>
          </a:bodyPr>
          <a:lstStyle/>
          <a:p>
            <a:r>
              <a:rPr lang="en-US" sz="3200" b="1" dirty="0" smtClean="0">
                <a:solidFill>
                  <a:schemeClr val="bg1"/>
                </a:solidFill>
                <a:latin typeface="Book Antiqua" pitchFamily="18" charset="0"/>
              </a:rPr>
              <a:t> </a:t>
            </a:r>
            <a:r>
              <a:rPr lang="en-US" sz="3200" b="1" u="sng" dirty="0" smtClean="0">
                <a:solidFill>
                  <a:schemeClr val="bg1"/>
                </a:solidFill>
                <a:latin typeface="Book Antiqua" pitchFamily="18" charset="0"/>
              </a:rPr>
              <a:t>don’t I?</a:t>
            </a:r>
            <a:r>
              <a:rPr lang="en-US" sz="3200" b="1" dirty="0" smtClean="0">
                <a:solidFill>
                  <a:schemeClr val="bg1"/>
                </a:solidFill>
                <a:latin typeface="Book Antiqua" pitchFamily="18" charset="0"/>
              </a:rPr>
              <a:t>  </a:t>
            </a:r>
            <a:endParaRPr lang="en-US" sz="3200" b="1" dirty="0">
              <a:solidFill>
                <a:schemeClr val="bg1"/>
              </a:solidFill>
              <a:latin typeface="Book Antiqua" pitchFamily="18" charset="0"/>
            </a:endParaRPr>
          </a:p>
        </p:txBody>
      </p:sp>
      <p:sp>
        <p:nvSpPr>
          <p:cNvPr id="4" name="TextBox 3"/>
          <p:cNvSpPr txBox="1"/>
          <p:nvPr/>
        </p:nvSpPr>
        <p:spPr>
          <a:xfrm>
            <a:off x="1219200" y="1354026"/>
            <a:ext cx="4228632"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err="1" smtClean="0">
                <a:solidFill>
                  <a:schemeClr val="bg1"/>
                </a:solidFill>
                <a:latin typeface="Book Antiqua" pitchFamily="18" charset="0"/>
              </a:rPr>
              <a:t>Hasan</a:t>
            </a:r>
            <a:r>
              <a:rPr lang="en-US" sz="3200" b="1" dirty="0">
                <a:solidFill>
                  <a:schemeClr val="bg1"/>
                </a:solidFill>
                <a:latin typeface="Book Antiqua" pitchFamily="18" charset="0"/>
              </a:rPr>
              <a:t>,</a:t>
            </a:r>
            <a:r>
              <a:rPr lang="en-US" sz="3200" b="1" dirty="0" smtClean="0">
                <a:solidFill>
                  <a:schemeClr val="bg1"/>
                </a:solidFill>
                <a:latin typeface="Book Antiqua" pitchFamily="18" charset="0"/>
              </a:rPr>
              <a:t> (He is </a:t>
            </a:r>
            <a:r>
              <a:rPr lang="en-US" sz="3200" b="1" dirty="0" err="1" smtClean="0">
                <a:solidFill>
                  <a:schemeClr val="bg1"/>
                </a:solidFill>
                <a:latin typeface="Book Antiqua" pitchFamily="18" charset="0"/>
              </a:rPr>
              <a:t>Hasan</a:t>
            </a:r>
            <a:r>
              <a:rPr lang="en-US" sz="3200" b="1" dirty="0" smtClean="0">
                <a:solidFill>
                  <a:schemeClr val="bg1"/>
                </a:solidFill>
                <a:latin typeface="Book Antiqua" pitchFamily="18" charset="0"/>
              </a:rPr>
              <a:t>), </a:t>
            </a:r>
            <a:endParaRPr lang="en-US" sz="3200" b="1" dirty="0">
              <a:solidFill>
                <a:schemeClr val="bg1"/>
              </a:solidFill>
              <a:latin typeface="Book Antiqua" pitchFamily="18" charset="0"/>
            </a:endParaRPr>
          </a:p>
        </p:txBody>
      </p:sp>
      <p:sp>
        <p:nvSpPr>
          <p:cNvPr id="5" name="TextBox 4"/>
          <p:cNvSpPr txBox="1"/>
          <p:nvPr/>
        </p:nvSpPr>
        <p:spPr>
          <a:xfrm>
            <a:off x="5257800" y="1386348"/>
            <a:ext cx="17526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u="sng" dirty="0">
                <a:solidFill>
                  <a:schemeClr val="bg1"/>
                </a:solidFill>
                <a:latin typeface="Book Antiqua" pitchFamily="18" charset="0"/>
              </a:rPr>
              <a:t>i</a:t>
            </a:r>
            <a:r>
              <a:rPr lang="en-US" sz="3200" b="1" u="sng" dirty="0" smtClean="0">
                <a:solidFill>
                  <a:schemeClr val="bg1"/>
                </a:solidFill>
                <a:latin typeface="Book Antiqua" pitchFamily="18" charset="0"/>
              </a:rPr>
              <a:t>sn’t he?</a:t>
            </a:r>
            <a:r>
              <a:rPr lang="en-US" sz="3200" b="1" dirty="0" smtClean="0">
                <a:solidFill>
                  <a:schemeClr val="bg1"/>
                </a:solidFill>
                <a:latin typeface="Book Antiqua" pitchFamily="18" charset="0"/>
              </a:rPr>
              <a:t>  </a:t>
            </a:r>
            <a:endParaRPr lang="en-US" sz="3200" b="1" dirty="0">
              <a:solidFill>
                <a:schemeClr val="bg1"/>
              </a:solidFill>
              <a:latin typeface="Book Antiqua" pitchFamily="18" charset="0"/>
            </a:endParaRPr>
          </a:p>
        </p:txBody>
      </p:sp>
      <p:sp>
        <p:nvSpPr>
          <p:cNvPr id="6" name="TextBox 5"/>
          <p:cNvSpPr txBox="1"/>
          <p:nvPr/>
        </p:nvSpPr>
        <p:spPr>
          <a:xfrm>
            <a:off x="1219200" y="1905000"/>
            <a:ext cx="51816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Who cares (Nobody cares), </a:t>
            </a:r>
            <a:endParaRPr lang="en-US" sz="3200" b="1" dirty="0">
              <a:solidFill>
                <a:schemeClr val="bg1"/>
              </a:solidFill>
              <a:latin typeface="Book Antiqua" pitchFamily="18" charset="0"/>
            </a:endParaRPr>
          </a:p>
        </p:txBody>
      </p:sp>
      <p:sp>
        <p:nvSpPr>
          <p:cNvPr id="7" name="TextBox 6"/>
          <p:cNvSpPr txBox="1"/>
          <p:nvPr/>
        </p:nvSpPr>
        <p:spPr>
          <a:xfrm>
            <a:off x="6201697" y="1907702"/>
            <a:ext cx="25146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u="sng" dirty="0" smtClean="0">
                <a:solidFill>
                  <a:schemeClr val="bg1"/>
                </a:solidFill>
                <a:latin typeface="Book Antiqua" pitchFamily="18" charset="0"/>
              </a:rPr>
              <a:t>do they?  </a:t>
            </a:r>
            <a:endParaRPr lang="en-US" sz="3200" b="1" u="sng" dirty="0">
              <a:solidFill>
                <a:schemeClr val="bg1"/>
              </a:solidFill>
              <a:latin typeface="Book Antiqua" pitchFamily="18" charset="0"/>
            </a:endParaRPr>
          </a:p>
        </p:txBody>
      </p:sp>
      <p:sp>
        <p:nvSpPr>
          <p:cNvPr id="8" name="Rounded Rectangle 7"/>
          <p:cNvSpPr/>
          <p:nvPr/>
        </p:nvSpPr>
        <p:spPr>
          <a:xfrm>
            <a:off x="1219199" y="3733800"/>
            <a:ext cx="7086601" cy="2286000"/>
          </a:xfrm>
          <a:prstGeom prst="roundRect">
            <a:avLst/>
          </a:prstGeom>
          <a:ln/>
        </p:spPr>
        <p:style>
          <a:lnRef idx="3">
            <a:schemeClr val="lt1"/>
          </a:lnRef>
          <a:fillRef idx="1">
            <a:schemeClr val="dk1"/>
          </a:fillRef>
          <a:effectRef idx="1">
            <a:schemeClr val="dk1"/>
          </a:effectRef>
          <a:fontRef idx="minor">
            <a:schemeClr val="lt1"/>
          </a:fontRef>
        </p:style>
        <p:txBody>
          <a:bodyPr rtlCol="0" anchor="ctr"/>
          <a:lstStyle/>
          <a:p>
            <a:pPr algn="just"/>
            <a:r>
              <a:rPr lang="en-US" sz="3200" b="1" dirty="0" smtClean="0">
                <a:latin typeface="Book Antiqua" pitchFamily="18" charset="0"/>
              </a:rPr>
              <a:t>Good morning, good afternoon, good evening, good night, thank you, ( I bide  / wish / say…)  don’t I?</a:t>
            </a:r>
            <a:endParaRPr lang="en-US" sz="3200" b="1" dirty="0">
              <a:latin typeface="Book Antiqua" pitchFamily="18" charset="0"/>
            </a:endParaRPr>
          </a:p>
        </p:txBody>
      </p:sp>
      <p:sp>
        <p:nvSpPr>
          <p:cNvPr id="9" name="TextBox 8"/>
          <p:cNvSpPr txBox="1"/>
          <p:nvPr/>
        </p:nvSpPr>
        <p:spPr>
          <a:xfrm>
            <a:off x="1219200" y="2492477"/>
            <a:ext cx="34671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Yes, (Yes, it is)</a:t>
            </a:r>
            <a:endParaRPr lang="en-US" sz="3200" b="1" dirty="0">
              <a:solidFill>
                <a:schemeClr val="bg1"/>
              </a:solidFill>
              <a:latin typeface="Book Antiqua" pitchFamily="18" charset="0"/>
            </a:endParaRPr>
          </a:p>
        </p:txBody>
      </p:sp>
      <p:sp>
        <p:nvSpPr>
          <p:cNvPr id="10" name="TextBox 9"/>
          <p:cNvSpPr txBox="1"/>
          <p:nvPr/>
        </p:nvSpPr>
        <p:spPr>
          <a:xfrm>
            <a:off x="3962400" y="2489775"/>
            <a:ext cx="17526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u="sng" dirty="0">
                <a:solidFill>
                  <a:schemeClr val="bg1"/>
                </a:solidFill>
                <a:latin typeface="Book Antiqua" pitchFamily="18" charset="0"/>
              </a:rPr>
              <a:t>i</a:t>
            </a:r>
            <a:r>
              <a:rPr lang="en-US" sz="3200" b="1" u="sng" dirty="0" smtClean="0">
                <a:solidFill>
                  <a:schemeClr val="bg1"/>
                </a:solidFill>
                <a:latin typeface="Book Antiqua" pitchFamily="18" charset="0"/>
              </a:rPr>
              <a:t>sn’t it?  </a:t>
            </a:r>
            <a:endParaRPr lang="en-US" sz="3200" b="1" u="sng" dirty="0">
              <a:solidFill>
                <a:schemeClr val="bg1"/>
              </a:solidFill>
              <a:latin typeface="Book Antiqua" pitchFamily="18" charset="0"/>
            </a:endParaRPr>
          </a:p>
        </p:txBody>
      </p:sp>
      <p:sp>
        <p:nvSpPr>
          <p:cNvPr id="11" name="TextBox 10"/>
          <p:cNvSpPr txBox="1"/>
          <p:nvPr/>
        </p:nvSpPr>
        <p:spPr>
          <a:xfrm>
            <a:off x="1219200" y="3050702"/>
            <a:ext cx="38100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dirty="0" smtClean="0">
                <a:solidFill>
                  <a:schemeClr val="bg1"/>
                </a:solidFill>
                <a:latin typeface="Book Antiqua" pitchFamily="18" charset="0"/>
              </a:rPr>
              <a:t>No, (No,  it is not)</a:t>
            </a:r>
            <a:endParaRPr lang="en-US" sz="3200" b="1" dirty="0">
              <a:solidFill>
                <a:schemeClr val="bg1"/>
              </a:solidFill>
              <a:latin typeface="Book Antiqua" pitchFamily="18" charset="0"/>
            </a:endParaRPr>
          </a:p>
        </p:txBody>
      </p:sp>
      <p:sp>
        <p:nvSpPr>
          <p:cNvPr id="12" name="TextBox 11"/>
          <p:cNvSpPr txBox="1"/>
          <p:nvPr/>
        </p:nvSpPr>
        <p:spPr>
          <a:xfrm>
            <a:off x="4572000" y="3048000"/>
            <a:ext cx="1752600" cy="58477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3200" b="1" u="sng" dirty="0" smtClean="0">
                <a:solidFill>
                  <a:schemeClr val="bg1"/>
                </a:solidFill>
                <a:latin typeface="Book Antiqua" pitchFamily="18" charset="0"/>
              </a:rPr>
              <a:t>is it?  </a:t>
            </a:r>
            <a:endParaRPr lang="en-US" sz="3200" b="1" u="sng" dirty="0">
              <a:solidFill>
                <a:schemeClr val="bg1"/>
              </a:solidFill>
              <a:latin typeface="Book Antiqua" pitchFamily="18" charset="0"/>
            </a:endParaRPr>
          </a:p>
        </p:txBody>
      </p:sp>
    </p:spTree>
    <p:extLst>
      <p:ext uri="{BB962C8B-B14F-4D97-AF65-F5344CB8AC3E}">
        <p14:creationId xmlns="" xmlns:p14="http://schemas.microsoft.com/office/powerpoint/2010/main" val="376390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righ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right)">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right)">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left)">
                                      <p:cBhvr>
                                        <p:cTn id="5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495800" y="990600"/>
            <a:ext cx="4038600" cy="13716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dirty="0" smtClean="0">
                <a:latin typeface="Book Antiqua" pitchFamily="18" charset="0"/>
              </a:rPr>
              <a:t>Pair Work</a:t>
            </a:r>
            <a:endParaRPr lang="en-US" sz="3200" b="1" dirty="0">
              <a:latin typeface="Book Antiqua" pitchFamily="18" charset="0"/>
            </a:endParaRPr>
          </a:p>
        </p:txBody>
      </p:sp>
      <p:sp>
        <p:nvSpPr>
          <p:cNvPr id="8" name="TextBox 7"/>
          <p:cNvSpPr txBox="1"/>
          <p:nvPr/>
        </p:nvSpPr>
        <p:spPr>
          <a:xfrm>
            <a:off x="1905000" y="3799344"/>
            <a:ext cx="6934200" cy="2246769"/>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just"/>
            <a:r>
              <a:rPr lang="en-US" sz="2800" b="1" dirty="0" err="1" smtClean="0">
                <a:solidFill>
                  <a:schemeClr val="bg1"/>
                </a:solidFill>
                <a:latin typeface="Book Antiqua" pitchFamily="18" charset="0"/>
              </a:rPr>
              <a:t>Rahim</a:t>
            </a:r>
            <a:r>
              <a:rPr lang="en-US" sz="2800" b="1" dirty="0" smtClean="0">
                <a:solidFill>
                  <a:schemeClr val="bg1"/>
                </a:solidFill>
                <a:latin typeface="Book Antiqua" pitchFamily="18" charset="0"/>
              </a:rPr>
              <a:t> </a:t>
            </a:r>
            <a:r>
              <a:rPr lang="en-US" sz="2800" b="1" dirty="0" smtClean="0">
                <a:solidFill>
                  <a:schemeClr val="bg1"/>
                </a:solidFill>
                <a:latin typeface="Book Antiqua" pitchFamily="18" charset="0"/>
              </a:rPr>
              <a:t>is a good boy. He goes to school regularly. Everybody loves him. Once he went to visit cox’s bazar. As he became ill, he could not visit Saint Martin. He told his friends, Let’s go back to Dhaka. </a:t>
            </a:r>
            <a:endParaRPr lang="en-US" sz="2800" b="1" dirty="0">
              <a:solidFill>
                <a:schemeClr val="bg1"/>
              </a:solidFill>
              <a:latin typeface="Book Antiqua" pitchFamily="18" charset="0"/>
            </a:endParaRPr>
          </a:p>
        </p:txBody>
      </p:sp>
      <p:pic>
        <p:nvPicPr>
          <p:cNvPr id="9" name="Picture 8"/>
          <p:cNvPicPr>
            <a:picLocks noChangeAspect="1"/>
          </p:cNvPicPr>
          <p:nvPr/>
        </p:nvPicPr>
        <p:blipFill>
          <a:blip r:embed="rId3"/>
          <a:stretch>
            <a:fillRect/>
          </a:stretch>
        </p:blipFill>
        <p:spPr>
          <a:xfrm>
            <a:off x="228600" y="0"/>
            <a:ext cx="3581400" cy="2825576"/>
          </a:xfrm>
          <a:prstGeom prst="rect">
            <a:avLst/>
          </a:prstGeom>
        </p:spPr>
      </p:pic>
      <p:sp>
        <p:nvSpPr>
          <p:cNvPr id="3" name="TextBox 2"/>
          <p:cNvSpPr txBox="1"/>
          <p:nvPr/>
        </p:nvSpPr>
        <p:spPr>
          <a:xfrm>
            <a:off x="1905000" y="2855893"/>
            <a:ext cx="6934200" cy="954107"/>
          </a:xfrm>
          <a:prstGeom prst="rect">
            <a:avLst/>
          </a:prstGeom>
          <a:solidFill>
            <a:srgbClr val="002060"/>
          </a:solidFill>
        </p:spPr>
        <p:txBody>
          <a:bodyPr wrap="square" rtlCol="0">
            <a:spAutoFit/>
          </a:bodyPr>
          <a:lstStyle/>
          <a:p>
            <a:r>
              <a:rPr lang="en-US" sz="2800" b="1" i="1" dirty="0">
                <a:solidFill>
                  <a:schemeClr val="bg1"/>
                </a:solidFill>
                <a:latin typeface="Book Antiqua" pitchFamily="18" charset="0"/>
              </a:rPr>
              <a:t>Add tag in every sentence of the following </a:t>
            </a:r>
            <a:r>
              <a:rPr lang="en-US" sz="2800" b="1" i="1" dirty="0" smtClean="0">
                <a:solidFill>
                  <a:schemeClr val="bg1"/>
                </a:solidFill>
                <a:latin typeface="Book Antiqua" pitchFamily="18" charset="0"/>
              </a:rPr>
              <a:t>passage.</a:t>
            </a:r>
            <a:endParaRPr lang="en-US" sz="2800" i="1" dirty="0">
              <a:solidFill>
                <a:schemeClr val="bg1"/>
              </a:solidFill>
            </a:endParaRPr>
          </a:p>
        </p:txBody>
      </p:sp>
    </p:spTree>
    <p:extLst>
      <p:ext uri="{BB962C8B-B14F-4D97-AF65-F5344CB8AC3E}">
        <p14:creationId xmlns="" xmlns:p14="http://schemas.microsoft.com/office/powerpoint/2010/main" val="77465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omework.jpg"/>
          <p:cNvPicPr>
            <a:picLocks noChangeAspect="1"/>
          </p:cNvPicPr>
          <p:nvPr/>
        </p:nvPicPr>
        <p:blipFill>
          <a:blip r:embed="rId2"/>
          <a:stretch>
            <a:fillRect/>
          </a:stretch>
        </p:blipFill>
        <p:spPr>
          <a:xfrm>
            <a:off x="1600200" y="381000"/>
            <a:ext cx="5705475" cy="4267200"/>
          </a:xfrm>
          <a:prstGeom prst="rect">
            <a:avLst/>
          </a:prstGeom>
        </p:spPr>
      </p:pic>
      <p:sp>
        <p:nvSpPr>
          <p:cNvPr id="3" name="Rectangle 2"/>
          <p:cNvSpPr/>
          <p:nvPr/>
        </p:nvSpPr>
        <p:spPr>
          <a:xfrm>
            <a:off x="152400" y="4724400"/>
            <a:ext cx="8991600" cy="1754326"/>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Make 10 sentences using tag questions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5105400"/>
            <a:ext cx="7162800" cy="769441"/>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4400" b="1" dirty="0" smtClean="0">
                <a:solidFill>
                  <a:schemeClr val="bg1"/>
                </a:solidFill>
                <a:latin typeface="Book Antiqua" pitchFamily="18" charset="0"/>
              </a:rPr>
              <a:t>Thank you so much</a:t>
            </a:r>
            <a:endParaRPr lang="en-US" sz="4400" b="1" dirty="0">
              <a:solidFill>
                <a:schemeClr val="bg1"/>
              </a:solidFill>
              <a:latin typeface="Book Antiqua" pitchFamily="18" charset="0"/>
            </a:endParaRPr>
          </a:p>
        </p:txBody>
      </p:sp>
      <p:pic>
        <p:nvPicPr>
          <p:cNvPr id="4" name="Picture 3" descr="images.jpg"/>
          <p:cNvPicPr>
            <a:picLocks noChangeAspect="1"/>
          </p:cNvPicPr>
          <p:nvPr/>
        </p:nvPicPr>
        <p:blipFill>
          <a:blip r:embed="rId3"/>
          <a:stretch>
            <a:fillRect/>
          </a:stretch>
        </p:blipFill>
        <p:spPr>
          <a:xfrm>
            <a:off x="2971800" y="457200"/>
            <a:ext cx="3429000" cy="428198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 xmlns:p14="http://schemas.microsoft.com/office/powerpoint/2010/main" val="3564602503"/>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strips(down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81000"/>
            <a:ext cx="5638800" cy="1107996"/>
          </a:xfrm>
          <a:prstGeom prst="rect">
            <a:avLst/>
          </a:prstGeom>
          <a:solidFill>
            <a:srgbClr val="FFFF00"/>
          </a:solidFill>
        </p:spPr>
        <p:txBody>
          <a:bodyPr wrap="square" rtlCol="0">
            <a:spAutoFit/>
          </a:bodyPr>
          <a:lstStyle/>
          <a:p>
            <a:r>
              <a:rPr lang="en-US" sz="6600" b="1" i="1" dirty="0" smtClean="0">
                <a:solidFill>
                  <a:srgbClr val="002060"/>
                </a:solidFill>
              </a:rPr>
              <a:t>Introduction</a:t>
            </a:r>
            <a:endParaRPr lang="bn-BD" sz="6600" b="1" i="1" dirty="0">
              <a:solidFill>
                <a:srgbClr val="002060"/>
              </a:solidFill>
            </a:endParaRPr>
          </a:p>
        </p:txBody>
      </p:sp>
      <p:sp>
        <p:nvSpPr>
          <p:cNvPr id="3" name="Subtitle 2"/>
          <p:cNvSpPr txBox="1">
            <a:spLocks/>
          </p:cNvSpPr>
          <p:nvPr/>
        </p:nvSpPr>
        <p:spPr>
          <a:xfrm>
            <a:off x="2819400" y="1752600"/>
            <a:ext cx="5715000" cy="2438400"/>
          </a:xfrm>
          <a:prstGeom prst="rect">
            <a:avLst/>
          </a:prstGeom>
          <a:ln/>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12800" b="1" i="1" u="none" strike="noStrike" kern="1200" cap="none" spc="0" normalizeH="0" baseline="0" noProof="0" dirty="0" smtClean="0">
                <a:ln>
                  <a:noFill/>
                </a:ln>
                <a:solidFill>
                  <a:srgbClr val="002060"/>
                </a:solidFill>
                <a:effectLst/>
                <a:uLnTx/>
                <a:uFillTx/>
                <a:latin typeface="+mn-lt"/>
                <a:ea typeface="+mn-ea"/>
                <a:cs typeface="+mn-cs"/>
              </a:rPr>
              <a:t>Name: </a:t>
            </a:r>
            <a:r>
              <a:rPr kumimoji="0" lang="en-US" sz="12800" b="1" i="1" u="none" strike="noStrike" kern="1200" cap="none" spc="0" normalizeH="0" baseline="0" noProof="0" dirty="0" err="1" smtClean="0">
                <a:ln>
                  <a:noFill/>
                </a:ln>
                <a:solidFill>
                  <a:srgbClr val="002060"/>
                </a:solidFill>
                <a:effectLst/>
                <a:uLnTx/>
                <a:uFillTx/>
                <a:latin typeface="+mn-lt"/>
                <a:ea typeface="+mn-ea"/>
                <a:cs typeface="+mn-cs"/>
              </a:rPr>
              <a:t>Nurul</a:t>
            </a:r>
            <a:r>
              <a:rPr kumimoji="0" lang="en-US" sz="12800" b="1" i="1" u="none" strike="noStrike" kern="1200" cap="none" spc="0" normalizeH="0" baseline="0" noProof="0" dirty="0" smtClean="0">
                <a:ln>
                  <a:noFill/>
                </a:ln>
                <a:solidFill>
                  <a:srgbClr val="002060"/>
                </a:solidFill>
                <a:effectLst/>
                <a:uLnTx/>
                <a:uFillTx/>
                <a:latin typeface="+mn-lt"/>
                <a:ea typeface="+mn-ea"/>
                <a:cs typeface="+mn-cs"/>
              </a:rPr>
              <a:t> </a:t>
            </a:r>
            <a:r>
              <a:rPr kumimoji="0" lang="en-US" sz="12800" b="1" i="1" u="none" strike="noStrike" kern="1200" cap="none" spc="0" normalizeH="0" baseline="0" noProof="0" dirty="0" err="1" smtClean="0">
                <a:ln>
                  <a:noFill/>
                </a:ln>
                <a:solidFill>
                  <a:srgbClr val="002060"/>
                </a:solidFill>
                <a:effectLst/>
                <a:uLnTx/>
                <a:uFillTx/>
                <a:latin typeface="+mn-lt"/>
                <a:ea typeface="+mn-ea"/>
                <a:cs typeface="+mn-cs"/>
              </a:rPr>
              <a:t>Amin</a:t>
            </a:r>
            <a:r>
              <a:rPr kumimoji="0" lang="en-US" sz="12800" b="1" i="1" u="none" strike="noStrike" kern="1200" cap="none" spc="0" normalizeH="0" baseline="0" noProof="0" dirty="0" smtClean="0">
                <a:ln>
                  <a:noFill/>
                </a:ln>
                <a:solidFill>
                  <a:srgbClr val="002060"/>
                </a:solidFill>
                <a:effectLst/>
                <a:uLnTx/>
                <a:uFillTx/>
                <a:latin typeface="+mn-lt"/>
                <a:ea typeface="+mn-ea"/>
                <a:cs typeface="+mn-cs"/>
              </a:rPr>
              <a:t> Azad</a:t>
            </a:r>
            <a:br>
              <a:rPr kumimoji="0" lang="en-US" sz="12800" b="1" i="1" u="none" strike="noStrike" kern="1200" cap="none" spc="0" normalizeH="0" baseline="0" noProof="0" dirty="0" smtClean="0">
                <a:ln>
                  <a:noFill/>
                </a:ln>
                <a:solidFill>
                  <a:srgbClr val="002060"/>
                </a:solidFill>
                <a:effectLst/>
                <a:uLnTx/>
                <a:uFillTx/>
                <a:latin typeface="+mn-lt"/>
                <a:ea typeface="+mn-ea"/>
                <a:cs typeface="+mn-cs"/>
              </a:rPr>
            </a:br>
            <a:r>
              <a:rPr kumimoji="0" lang="en-US" sz="12800" b="1" i="1" u="none" strike="noStrike" kern="1200" cap="none" spc="0" normalizeH="0" baseline="0" noProof="0" dirty="0" smtClean="0">
                <a:ln>
                  <a:noFill/>
                </a:ln>
                <a:solidFill>
                  <a:srgbClr val="002060"/>
                </a:solidFill>
                <a:effectLst/>
                <a:uLnTx/>
                <a:uFillTx/>
                <a:latin typeface="+mn-lt"/>
                <a:ea typeface="+mn-ea"/>
                <a:cs typeface="+mn-cs"/>
              </a:rPr>
              <a:t>Assistant teacher: (English)</a:t>
            </a:r>
            <a:br>
              <a:rPr kumimoji="0" lang="en-US" sz="12800" b="1" i="1" u="none" strike="noStrike" kern="1200" cap="none" spc="0" normalizeH="0" baseline="0" noProof="0" dirty="0" smtClean="0">
                <a:ln>
                  <a:noFill/>
                </a:ln>
                <a:solidFill>
                  <a:srgbClr val="002060"/>
                </a:solidFill>
                <a:effectLst/>
                <a:uLnTx/>
                <a:uFillTx/>
                <a:latin typeface="+mn-lt"/>
                <a:ea typeface="+mn-ea"/>
                <a:cs typeface="+mn-cs"/>
              </a:rPr>
            </a:br>
            <a:r>
              <a:rPr kumimoji="0" lang="en-US" sz="12800" b="1" i="1" u="none" strike="noStrike" kern="1200" cap="none" spc="0" normalizeH="0" baseline="0" noProof="0" dirty="0" err="1" smtClean="0">
                <a:ln>
                  <a:noFill/>
                </a:ln>
                <a:solidFill>
                  <a:srgbClr val="002060"/>
                </a:solidFill>
                <a:effectLst/>
                <a:uLnTx/>
                <a:uFillTx/>
                <a:latin typeface="+mn-lt"/>
                <a:ea typeface="+mn-ea"/>
                <a:cs typeface="+mn-cs"/>
              </a:rPr>
              <a:t>Jahangirpur</a:t>
            </a:r>
            <a:r>
              <a:rPr kumimoji="0" lang="en-US" sz="12800" b="1" i="1" u="none" strike="noStrike" kern="1200" cap="none" spc="0" normalizeH="0" baseline="0" noProof="0" dirty="0" smtClean="0">
                <a:ln>
                  <a:noFill/>
                </a:ln>
                <a:solidFill>
                  <a:srgbClr val="002060"/>
                </a:solidFill>
                <a:effectLst/>
                <a:uLnTx/>
                <a:uFillTx/>
                <a:latin typeface="+mn-lt"/>
                <a:ea typeface="+mn-ea"/>
                <a:cs typeface="+mn-cs"/>
              </a:rPr>
              <a:t> </a:t>
            </a:r>
            <a:r>
              <a:rPr kumimoji="0" lang="en-US" sz="12800" b="1" i="1" u="none" strike="noStrike" kern="1200" cap="none" spc="0" normalizeH="0" baseline="0" noProof="0" dirty="0" err="1" smtClean="0">
                <a:ln>
                  <a:noFill/>
                </a:ln>
                <a:solidFill>
                  <a:srgbClr val="002060"/>
                </a:solidFill>
                <a:effectLst/>
                <a:uLnTx/>
                <a:uFillTx/>
                <a:latin typeface="+mn-lt"/>
                <a:ea typeface="+mn-ea"/>
                <a:cs typeface="+mn-cs"/>
              </a:rPr>
              <a:t>T,Amin</a:t>
            </a:r>
            <a:r>
              <a:rPr kumimoji="0" lang="en-US" sz="12800" b="1" i="1" u="none" strike="noStrike" kern="1200" cap="none" spc="0" normalizeH="0" baseline="0" noProof="0" dirty="0" smtClean="0">
                <a:ln>
                  <a:noFill/>
                </a:ln>
                <a:solidFill>
                  <a:srgbClr val="002060"/>
                </a:solidFill>
                <a:effectLst/>
                <a:uLnTx/>
                <a:uFillTx/>
                <a:latin typeface="+mn-lt"/>
                <a:ea typeface="+mn-ea"/>
                <a:cs typeface="+mn-cs"/>
              </a:rPr>
              <a:t> Govt.</a:t>
            </a:r>
          </a:p>
          <a:p>
            <a:pPr marL="274320" marR="0" lvl="0" indent="-27432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12800" b="1" i="1" u="none" strike="noStrike" kern="1200" cap="none" spc="0" normalizeH="0" baseline="0" noProof="0" dirty="0" smtClean="0">
                <a:ln>
                  <a:noFill/>
                </a:ln>
                <a:solidFill>
                  <a:srgbClr val="002060"/>
                </a:solidFill>
                <a:effectLst/>
                <a:uLnTx/>
                <a:uFillTx/>
                <a:latin typeface="+mn-lt"/>
                <a:ea typeface="+mn-ea"/>
                <a:cs typeface="+mn-cs"/>
              </a:rPr>
              <a:t> Pilot High School</a:t>
            </a:r>
            <a:br>
              <a:rPr kumimoji="0" lang="en-US" sz="12800" b="1" i="1" u="none" strike="noStrike" kern="1200" cap="none" spc="0" normalizeH="0" baseline="0" noProof="0" dirty="0" smtClean="0">
                <a:ln>
                  <a:noFill/>
                </a:ln>
                <a:solidFill>
                  <a:srgbClr val="002060"/>
                </a:solidFill>
                <a:effectLst/>
                <a:uLnTx/>
                <a:uFillTx/>
                <a:latin typeface="+mn-lt"/>
                <a:ea typeface="+mn-ea"/>
                <a:cs typeface="+mn-cs"/>
              </a:rPr>
            </a:br>
            <a:r>
              <a:rPr kumimoji="0" lang="en-US" sz="12800" b="1" i="1" u="none" strike="noStrike" kern="1200" cap="none" spc="0" normalizeH="0" baseline="0" noProof="0" dirty="0" err="1" smtClean="0">
                <a:ln>
                  <a:noFill/>
                </a:ln>
                <a:solidFill>
                  <a:srgbClr val="002060"/>
                </a:solidFill>
                <a:effectLst/>
                <a:uLnTx/>
                <a:uFillTx/>
                <a:latin typeface="+mn-lt"/>
                <a:ea typeface="+mn-ea"/>
                <a:cs typeface="+mn-cs"/>
              </a:rPr>
              <a:t>Madan,Netrakona</a:t>
            </a:r>
            <a:endParaRPr kumimoji="0" lang="en-US" sz="12800" b="1"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Tx/>
              <a:tabLst/>
              <a:defRPr/>
            </a:pPr>
            <a:r>
              <a:rPr kumimoji="0" lang="en-US" sz="2400" b="0" i="0" u="none" strike="noStrike" kern="1200" cap="none" spc="0" normalizeH="0" baseline="0" noProof="0" dirty="0" smtClean="0">
                <a:ln>
                  <a:noFill/>
                </a:ln>
                <a:solidFill>
                  <a:srgbClr val="002060"/>
                </a:solidFill>
                <a:effectLst/>
                <a:uLnTx/>
                <a:uFillTx/>
                <a:latin typeface="+mn-lt"/>
                <a:ea typeface="+mn-ea"/>
                <a:cs typeface="+mn-cs"/>
              </a:rPr>
              <a:t/>
            </a:r>
            <a:br>
              <a:rPr kumimoji="0" lang="en-US" sz="2400" b="0" i="0" u="none" strike="noStrike" kern="1200" cap="none" spc="0" normalizeH="0" baseline="0" noProof="0" dirty="0" smtClean="0">
                <a:ln>
                  <a:noFill/>
                </a:ln>
                <a:solidFill>
                  <a:srgbClr val="002060"/>
                </a:solidFill>
                <a:effectLst/>
                <a:uLnTx/>
                <a:uFillTx/>
                <a:latin typeface="+mn-lt"/>
                <a:ea typeface="+mn-ea"/>
                <a:cs typeface="+mn-cs"/>
              </a:rPr>
            </a:br>
            <a:r>
              <a:rPr kumimoji="0" lang="en-US" sz="2400" b="0" i="0" u="none" strike="noStrike" kern="1200" cap="none" spc="0" normalizeH="0" baseline="0" noProof="0" dirty="0" smtClean="0">
                <a:ln>
                  <a:noFill/>
                </a:ln>
                <a:solidFill>
                  <a:schemeClr val="lt1"/>
                </a:solidFill>
                <a:effectLst/>
                <a:uLnTx/>
                <a:uFillTx/>
                <a:latin typeface="+mn-lt"/>
                <a:ea typeface="+mn-ea"/>
                <a:cs typeface="+mn-cs"/>
              </a:rPr>
              <a:t/>
            </a:r>
            <a:br>
              <a:rPr kumimoji="0" lang="en-US" sz="2400" b="0" i="0" u="none" strike="noStrike" kern="1200" cap="none" spc="0" normalizeH="0" baseline="0" noProof="0" dirty="0" smtClean="0">
                <a:ln>
                  <a:noFill/>
                </a:ln>
                <a:solidFill>
                  <a:schemeClr val="lt1"/>
                </a:solidFill>
                <a:effectLst/>
                <a:uLnTx/>
                <a:uFillTx/>
                <a:latin typeface="+mn-lt"/>
                <a:ea typeface="+mn-ea"/>
                <a:cs typeface="+mn-cs"/>
              </a:rPr>
            </a:br>
            <a:endParaRPr kumimoji="0" lang="en-US" sz="2400" b="0" i="0" u="none" strike="noStrike" kern="1200" cap="none" spc="0" normalizeH="0" baseline="0" noProof="0" dirty="0" smtClean="0">
              <a:ln>
                <a:noFill/>
              </a:ln>
              <a:solidFill>
                <a:schemeClr val="lt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endParaRPr kumimoji="0" lang="bn-BD" sz="2400" b="0" i="0" u="none" strike="noStrike" kern="1200" cap="none" spc="0" normalizeH="0" baseline="0" noProof="0" dirty="0">
              <a:ln>
                <a:noFill/>
              </a:ln>
              <a:solidFill>
                <a:schemeClr val="lt1"/>
              </a:solidFill>
              <a:effectLst/>
              <a:uLnTx/>
              <a:uFillTx/>
              <a:latin typeface="+mn-lt"/>
              <a:ea typeface="+mn-ea"/>
              <a:cs typeface="+mn-cs"/>
            </a:endParaRPr>
          </a:p>
        </p:txBody>
      </p:sp>
      <p:pic>
        <p:nvPicPr>
          <p:cNvPr id="4" name="Picture 3" descr="azad2.jpg"/>
          <p:cNvPicPr>
            <a:picLocks noChangeAspect="1"/>
          </p:cNvPicPr>
          <p:nvPr/>
        </p:nvPicPr>
        <p:blipFill>
          <a:blip r:embed="rId2"/>
          <a:stretch>
            <a:fillRect/>
          </a:stretch>
        </p:blipFill>
        <p:spPr>
          <a:xfrm>
            <a:off x="685801" y="1665124"/>
            <a:ext cx="1600200" cy="2525876"/>
          </a:xfrm>
          <a:prstGeom prst="rect">
            <a:avLst/>
          </a:prstGeom>
        </p:spPr>
      </p:pic>
      <p:sp>
        <p:nvSpPr>
          <p:cNvPr id="5" name="TextBox 4"/>
          <p:cNvSpPr txBox="1"/>
          <p:nvPr/>
        </p:nvSpPr>
        <p:spPr>
          <a:xfrm>
            <a:off x="838200" y="4343400"/>
            <a:ext cx="7162800" cy="2308324"/>
          </a:xfrm>
          <a:prstGeom prst="rect">
            <a:avLst/>
          </a:prstGeom>
          <a:solidFill>
            <a:schemeClr val="bg1"/>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002060"/>
                </a:solidFill>
                <a:effectLst/>
                <a:uLnTx/>
                <a:uFillTx/>
              </a:rPr>
              <a:t>CLASS:      </a:t>
            </a:r>
            <a:r>
              <a:rPr lang="en-US" sz="2800" b="1" i="1" kern="0" noProof="0" dirty="0" smtClean="0">
                <a:solidFill>
                  <a:srgbClr val="002060"/>
                </a:solidFill>
              </a:rPr>
              <a:t>Nine</a:t>
            </a:r>
            <a:endParaRPr kumimoji="0" lang="en-US" sz="2800" b="1" i="1" u="none" strike="noStrike" kern="0" cap="none" spc="0" normalizeH="0" baseline="0" noProof="0" dirty="0" smtClean="0">
              <a:ln>
                <a:noFill/>
              </a:ln>
              <a:solidFill>
                <a:srgbClr val="00206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2060"/>
                </a:solidFill>
                <a:effectLst/>
                <a:uLnTx/>
                <a:uFillTx/>
              </a:rPr>
              <a:t>SUBJECT:   </a:t>
            </a:r>
            <a:r>
              <a:rPr kumimoji="0" lang="en-US" sz="2800" b="1" i="1" u="none" strike="noStrike" kern="0" cap="none" spc="0" normalizeH="0" baseline="0" noProof="0" dirty="0" smtClean="0">
                <a:ln>
                  <a:noFill/>
                </a:ln>
                <a:solidFill>
                  <a:srgbClr val="002060"/>
                </a:solidFill>
                <a:effectLst/>
                <a:uLnTx/>
                <a:uFillTx/>
              </a:rPr>
              <a:t>ENGLISH  </a:t>
            </a:r>
            <a:r>
              <a:rPr lang="en-US" sz="2800" b="1" i="1" kern="0" noProof="0" dirty="0" smtClean="0">
                <a:solidFill>
                  <a:srgbClr val="002060"/>
                </a:solidFill>
              </a:rPr>
              <a:t>SECOND </a:t>
            </a:r>
            <a:r>
              <a:rPr kumimoji="0" lang="en-US" sz="2800" b="1" i="1" u="none" strike="noStrike" kern="0" cap="none" spc="0" normalizeH="0" baseline="0" noProof="0" dirty="0" smtClean="0">
                <a:ln>
                  <a:noFill/>
                </a:ln>
                <a:solidFill>
                  <a:srgbClr val="002060"/>
                </a:solidFill>
                <a:effectLst/>
                <a:uLnTx/>
                <a:uFillTx/>
              </a:rPr>
              <a:t> PAPER</a:t>
            </a:r>
          </a:p>
          <a:p>
            <a:pPr>
              <a:defRPr/>
            </a:pPr>
            <a:r>
              <a:rPr lang="en-US" sz="2800" b="1" kern="0" dirty="0" smtClean="0">
                <a:solidFill>
                  <a:srgbClr val="002060"/>
                </a:solidFill>
              </a:rPr>
              <a:t>UNIT:          </a:t>
            </a:r>
            <a:r>
              <a:rPr lang="en-US" sz="2800" b="1" i="1" kern="0" dirty="0" smtClean="0">
                <a:solidFill>
                  <a:srgbClr val="002060"/>
                </a:solidFill>
              </a:rPr>
              <a:t>Eight</a:t>
            </a:r>
            <a:endParaRPr lang="en-US" sz="2800" b="1" i="1" kern="0" dirty="0" smtClean="0">
              <a:solidFill>
                <a:srgbClr val="002060"/>
              </a:solidFill>
            </a:endParaRPr>
          </a:p>
          <a:p>
            <a:pPr>
              <a:defRPr/>
            </a:pPr>
            <a:r>
              <a:rPr lang="en-US" sz="2800" b="1" kern="0" dirty="0" smtClean="0">
                <a:solidFill>
                  <a:srgbClr val="002060"/>
                </a:solidFill>
              </a:rPr>
              <a:t>LESSON:    </a:t>
            </a:r>
            <a:r>
              <a:rPr lang="en-US" sz="2800" b="1" i="1" kern="0" dirty="0" smtClean="0">
                <a:solidFill>
                  <a:srgbClr val="002060"/>
                </a:solidFill>
              </a:rPr>
              <a:t>one</a:t>
            </a:r>
            <a:endParaRPr kumimoji="0" lang="en-US" sz="2800" b="1" i="1" u="none" strike="noStrike" kern="0" cap="none" spc="0" normalizeH="0" baseline="0" noProof="0" dirty="0" smtClean="0">
              <a:ln>
                <a:noFill/>
              </a:ln>
              <a:solidFill>
                <a:srgbClr val="002060"/>
              </a:solidFill>
              <a:effectLst/>
              <a:uLnTx/>
              <a:uFillTx/>
            </a:endParaRPr>
          </a:p>
          <a:p>
            <a:pPr lvl="0">
              <a:defRPr/>
            </a:pPr>
            <a:r>
              <a:rPr lang="en-US" sz="2800" b="1" kern="0" dirty="0" smtClean="0">
                <a:solidFill>
                  <a:srgbClr val="002060"/>
                </a:solidFill>
              </a:rPr>
              <a:t>TOPIC      : </a:t>
            </a:r>
            <a:r>
              <a:rPr lang="en-US" sz="2800" b="1" kern="0" dirty="0" smtClean="0">
                <a:solidFill>
                  <a:srgbClr val="002060"/>
                </a:solidFill>
              </a:rPr>
              <a:t>Tag question</a:t>
            </a:r>
            <a:endParaRPr kumimoji="0" lang="en-US" sz="2800" b="1" i="1" u="none" strike="noStrike" kern="0" cap="none" spc="0" normalizeH="0" baseline="0" noProof="0" dirty="0" smtClean="0">
              <a:ln>
                <a:noFill/>
              </a:ln>
              <a:solidFill>
                <a:srgbClr val="002060"/>
              </a:solidFill>
              <a:effectLst/>
              <a:uLnTx/>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581400"/>
            <a:ext cx="3124200" cy="584775"/>
          </a:xfrm>
          <a:prstGeom prst="rect">
            <a:avLst/>
          </a:prstGeom>
          <a:solidFill>
            <a:schemeClr val="accent2"/>
          </a:solidFill>
          <a:ln>
            <a:noFill/>
          </a:ln>
        </p:spPr>
        <p:txBody>
          <a:bodyPr wrap="square" rtlCol="0">
            <a:spAutoFit/>
          </a:bodyPr>
          <a:lstStyle/>
          <a:p>
            <a:r>
              <a:rPr lang="en-US" sz="3200" b="1" dirty="0" smtClean="0">
                <a:solidFill>
                  <a:schemeClr val="bg1"/>
                </a:solidFill>
                <a:latin typeface="Book Antiqua" pitchFamily="18" charset="0"/>
              </a:rPr>
              <a:t>He is a worker,</a:t>
            </a:r>
            <a:endParaRPr lang="en-US" sz="3200" b="1" dirty="0">
              <a:solidFill>
                <a:schemeClr val="bg1"/>
              </a:solidFill>
              <a:latin typeface="Book Antiqua" pitchFamily="18" charset="0"/>
            </a:endParaRPr>
          </a:p>
        </p:txBody>
      </p:sp>
      <p:sp>
        <p:nvSpPr>
          <p:cNvPr id="3" name="Oval 2"/>
          <p:cNvSpPr/>
          <p:nvPr/>
        </p:nvSpPr>
        <p:spPr>
          <a:xfrm>
            <a:off x="3276600" y="3429000"/>
            <a:ext cx="1905001" cy="1012686"/>
          </a:xfrm>
          <a:prstGeom prst="ellipse">
            <a:avLst/>
          </a:prstGeom>
          <a:solidFill>
            <a:schemeClr val="accent2"/>
          </a:solidFill>
          <a:ln w="76200" cmpd="dbl">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971800" y="3581400"/>
            <a:ext cx="259443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solidFill>
                  <a:schemeClr val="bg1"/>
                </a:solidFill>
                <a:latin typeface="Book Antiqua" pitchFamily="18" charset="0"/>
              </a:rPr>
              <a:t>isn’t he?</a:t>
            </a:r>
            <a:endParaRPr lang="en-US" sz="3200" b="1" u="sng" dirty="0">
              <a:solidFill>
                <a:schemeClr val="bg1"/>
              </a:solidFill>
              <a:latin typeface="Book Antiqua" pitchFamily="18" charset="0"/>
            </a:endParaRPr>
          </a:p>
        </p:txBody>
      </p:sp>
      <p:sp>
        <p:nvSpPr>
          <p:cNvPr id="6" name="Up Arrow Callout 5"/>
          <p:cNvSpPr/>
          <p:nvPr/>
        </p:nvSpPr>
        <p:spPr>
          <a:xfrm>
            <a:off x="2514600" y="4343400"/>
            <a:ext cx="3581401" cy="1425714"/>
          </a:xfrm>
          <a:prstGeom prst="upArrowCallout">
            <a:avLst>
              <a:gd name="adj1" fmla="val 32571"/>
              <a:gd name="adj2" fmla="val 41641"/>
              <a:gd name="adj3" fmla="val 41974"/>
              <a:gd name="adj4" fmla="val 39470"/>
            </a:avLst>
          </a:prstGeom>
          <a:solidFill>
            <a:schemeClr val="accent2"/>
          </a:solidFill>
          <a:ln w="76200" cmpd="dbl">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chemeClr val="bg1"/>
                </a:solidFill>
                <a:latin typeface="Book Antiqua" pitchFamily="18" charset="0"/>
              </a:rPr>
              <a:t>What is this?</a:t>
            </a:r>
            <a:endParaRPr lang="en-US" sz="3200" b="1" dirty="0">
              <a:solidFill>
                <a:schemeClr val="bg1"/>
              </a:solidFill>
              <a:latin typeface="Book Antiqua" pitchFamily="18" charset="0"/>
            </a:endParaRPr>
          </a:p>
        </p:txBody>
      </p:sp>
      <p:sp>
        <p:nvSpPr>
          <p:cNvPr id="7" name="Left Arrow 6"/>
          <p:cNvSpPr/>
          <p:nvPr/>
        </p:nvSpPr>
        <p:spPr>
          <a:xfrm>
            <a:off x="5105400" y="3276600"/>
            <a:ext cx="3345543" cy="1143000"/>
          </a:xfrm>
          <a:prstGeom prst="leftArrow">
            <a:avLst/>
          </a:prstGeom>
          <a:solidFill>
            <a:schemeClr val="accent2"/>
          </a:solidFill>
          <a:ln w="76200" cmpd="dbl">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chemeClr val="bg1"/>
                </a:solidFill>
                <a:latin typeface="Book Antiqua" pitchFamily="18" charset="0"/>
              </a:rPr>
              <a:t>Question Tag</a:t>
            </a:r>
            <a:r>
              <a:rPr lang="en-US" sz="3200" b="1" dirty="0">
                <a:solidFill>
                  <a:schemeClr val="bg1"/>
                </a:solidFill>
                <a:latin typeface="Book Antiqua" pitchFamily="18" charset="0"/>
              </a:rPr>
              <a:t>.</a:t>
            </a:r>
          </a:p>
        </p:txBody>
      </p:sp>
      <p:pic>
        <p:nvPicPr>
          <p:cNvPr id="8" name="Picture 7" descr="download.jpg"/>
          <p:cNvPicPr>
            <a:picLocks noChangeAspect="1"/>
          </p:cNvPicPr>
          <p:nvPr/>
        </p:nvPicPr>
        <p:blipFill>
          <a:blip r:embed="rId2"/>
          <a:stretch>
            <a:fillRect/>
          </a:stretch>
        </p:blipFill>
        <p:spPr>
          <a:xfrm>
            <a:off x="304800" y="304800"/>
            <a:ext cx="4343400" cy="28903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par>
                                <p:cTn id="13" presetID="26" presetClass="emph" presetSubtype="0" repeatCount="indefinite" fill="hold" grpId="1" nodeType="withEffect">
                                  <p:stCondLst>
                                    <p:cond delay="0"/>
                                  </p:stCondLst>
                                  <p:endCondLst>
                                    <p:cond evt="onNext" delay="0">
                                      <p:tgtEl>
                                        <p:sldTgt/>
                                      </p:tgtEl>
                                    </p:cond>
                                  </p:endCondLst>
                                  <p:childTnLst>
                                    <p:animEffect transition="out" filter="fade">
                                      <p:cBhvr>
                                        <p:cTn id="14" dur="500" tmFilter="0, 0; .2, .5; .8, .5; 1, 0"/>
                                        <p:tgtEl>
                                          <p:spTgt spid="3"/>
                                        </p:tgtEl>
                                      </p:cBhvr>
                                    </p:animEffect>
                                    <p:animScale>
                                      <p:cBhvr>
                                        <p:cTn id="15" dur="250" autoRev="1" fill="hold"/>
                                        <p:tgtEl>
                                          <p:spTgt spid="3"/>
                                        </p:tgtEl>
                                      </p:cBhvr>
                                      <p:by x="105000" y="105000"/>
                                    </p:animScale>
                                  </p:childTnLst>
                                </p:cTn>
                              </p:par>
                              <p:par>
                                <p:cTn id="16" presetID="22" presetClass="entr" presetSubtype="8"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right)">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4" grpId="0"/>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810904" y="762000"/>
            <a:ext cx="7543800" cy="1981200"/>
          </a:xfrm>
          <a:prstGeom prst="downArrowCallout">
            <a:avLst>
              <a:gd name="adj1" fmla="val 63981"/>
              <a:gd name="adj2" fmla="val 122877"/>
              <a:gd name="adj3" fmla="val 33428"/>
              <a:gd name="adj4" fmla="val 50227"/>
            </a:avLst>
          </a:prstGeom>
          <a:solidFill>
            <a:schemeClr val="accent2"/>
          </a:solidFill>
          <a:ln w="76200" cmpd="dbl">
            <a:solidFill>
              <a:schemeClr val="bg1">
                <a:lumMod val="9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ctr"/>
            <a:r>
              <a:rPr lang="en-US" sz="4000" b="1" dirty="0" smtClean="0">
                <a:solidFill>
                  <a:schemeClr val="bg1"/>
                </a:solidFill>
                <a:latin typeface="Book Antiqua" pitchFamily="18" charset="0"/>
              </a:rPr>
              <a:t>Our Today’s Lesson is</a:t>
            </a:r>
            <a:endParaRPr lang="en-US" sz="4000" b="1" dirty="0">
              <a:solidFill>
                <a:schemeClr val="bg1"/>
              </a:solidFill>
              <a:latin typeface="Book Antiqua" pitchFamily="18" charset="0"/>
            </a:endParaRPr>
          </a:p>
        </p:txBody>
      </p:sp>
      <p:sp>
        <p:nvSpPr>
          <p:cNvPr id="3" name="Oval 2"/>
          <p:cNvSpPr/>
          <p:nvPr/>
        </p:nvSpPr>
        <p:spPr>
          <a:xfrm>
            <a:off x="810904" y="2895600"/>
            <a:ext cx="7543800" cy="3124200"/>
          </a:xfrm>
          <a:prstGeom prst="ellipse">
            <a:avLst/>
          </a:prstGeom>
          <a:solidFill>
            <a:schemeClr val="accent2"/>
          </a:solidFill>
          <a:ln w="76200" cmpd="dbl">
            <a:solidFill>
              <a:schemeClr val="bg1">
                <a:lumMod val="9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b="1" dirty="0" smtClean="0">
                <a:solidFill>
                  <a:schemeClr val="bg1"/>
                </a:solidFill>
                <a:latin typeface="Book Antiqua" pitchFamily="18" charset="0"/>
              </a:rPr>
              <a:t>Tag 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anual Operation 1"/>
          <p:cNvSpPr/>
          <p:nvPr/>
        </p:nvSpPr>
        <p:spPr>
          <a:xfrm>
            <a:off x="533400" y="990600"/>
            <a:ext cx="8153400" cy="647700"/>
          </a:xfrm>
          <a:prstGeom prst="flowChartManualOperation">
            <a:avLst/>
          </a:prstGeom>
          <a:solidFill>
            <a:schemeClr val="accent2"/>
          </a:solidFill>
          <a:ln w="76200" cmpd="dbl">
            <a:solidFill>
              <a:srgbClr val="00206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rtlCol="0" anchor="ctr"/>
          <a:lstStyle/>
          <a:p>
            <a:pPr algn="ctr"/>
            <a:r>
              <a:rPr lang="en-US" sz="3600" b="1" dirty="0" smtClean="0">
                <a:solidFill>
                  <a:schemeClr val="bg1"/>
                </a:solidFill>
                <a:latin typeface="Book Antiqua" pitchFamily="18" charset="0"/>
              </a:rPr>
              <a:t>Learning Outcomes</a:t>
            </a:r>
            <a:endParaRPr lang="en-US" sz="3600" b="1" dirty="0">
              <a:solidFill>
                <a:schemeClr val="bg1"/>
              </a:solidFill>
              <a:latin typeface="Book Antiqua" pitchFamily="18" charset="0"/>
            </a:endParaRPr>
          </a:p>
        </p:txBody>
      </p:sp>
      <p:sp>
        <p:nvSpPr>
          <p:cNvPr id="3" name="Rectangle 2"/>
          <p:cNvSpPr/>
          <p:nvPr/>
        </p:nvSpPr>
        <p:spPr>
          <a:xfrm>
            <a:off x="558800" y="1652814"/>
            <a:ext cx="8153400" cy="3886200"/>
          </a:xfrm>
          <a:prstGeom prst="rect">
            <a:avLst/>
          </a:prstGeom>
          <a:solidFill>
            <a:schemeClr val="accent2"/>
          </a:solidFill>
          <a:ln w="76200" cmpd="dbl">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465138" indent="-465138">
              <a:tabLst>
                <a:tab pos="465138" algn="l"/>
              </a:tabLst>
            </a:pPr>
            <a:r>
              <a:rPr lang="en-US" sz="2800" b="1" dirty="0" smtClean="0">
                <a:solidFill>
                  <a:schemeClr val="bg1"/>
                </a:solidFill>
                <a:latin typeface="Book Antiqua" pitchFamily="18" charset="0"/>
              </a:rPr>
              <a:t>	After we have studied this lesson, we will be able to-</a:t>
            </a:r>
          </a:p>
          <a:p>
            <a:pPr marL="1028700" lvl="1" indent="-571500">
              <a:buFont typeface="Wingdings" pitchFamily="2" charset="2"/>
              <a:buChar char="Ø"/>
            </a:pPr>
            <a:r>
              <a:rPr lang="en-US" sz="2800" b="1" dirty="0" smtClean="0">
                <a:solidFill>
                  <a:schemeClr val="bg1"/>
                </a:solidFill>
                <a:latin typeface="Book Antiqua" pitchFamily="18" charset="0"/>
              </a:rPr>
              <a:t>define question tag</a:t>
            </a:r>
          </a:p>
          <a:p>
            <a:pPr marL="1028700" lvl="1" indent="-571500">
              <a:buFont typeface="Wingdings" pitchFamily="2" charset="2"/>
              <a:buChar char="Ø"/>
            </a:pPr>
            <a:r>
              <a:rPr lang="en-US" sz="2800" b="1" dirty="0">
                <a:solidFill>
                  <a:schemeClr val="bg1"/>
                </a:solidFill>
                <a:latin typeface="Book Antiqua" pitchFamily="18" charset="0"/>
              </a:rPr>
              <a:t>i</a:t>
            </a:r>
            <a:r>
              <a:rPr lang="en-US" sz="2800" b="1" dirty="0" smtClean="0">
                <a:solidFill>
                  <a:schemeClr val="bg1"/>
                </a:solidFill>
                <a:latin typeface="Book Antiqua" pitchFamily="18" charset="0"/>
              </a:rPr>
              <a:t>dentify tag operators</a:t>
            </a:r>
          </a:p>
          <a:p>
            <a:pPr marL="1028700" lvl="1" indent="-571500">
              <a:buFont typeface="Wingdings" pitchFamily="2" charset="2"/>
              <a:buChar char="Ø"/>
            </a:pPr>
            <a:r>
              <a:rPr lang="en-US" sz="2800" b="1" dirty="0" smtClean="0">
                <a:solidFill>
                  <a:schemeClr val="bg1"/>
                </a:solidFill>
                <a:latin typeface="Book Antiqua" pitchFamily="18" charset="0"/>
              </a:rPr>
              <a:t>apply tag</a:t>
            </a:r>
          </a:p>
          <a:p>
            <a:pPr marL="1028700" lvl="1" indent="-571500">
              <a:buFont typeface="Wingdings" pitchFamily="2" charset="2"/>
              <a:buChar char="Ø"/>
            </a:pPr>
            <a:r>
              <a:rPr lang="en-US" sz="2800" b="1" dirty="0">
                <a:solidFill>
                  <a:schemeClr val="bg1"/>
                </a:solidFill>
                <a:latin typeface="Book Antiqua" pitchFamily="18" charset="0"/>
              </a:rPr>
              <a:t>d</a:t>
            </a:r>
            <a:r>
              <a:rPr lang="en-US" sz="2800" b="1" dirty="0" smtClean="0">
                <a:solidFill>
                  <a:schemeClr val="bg1"/>
                </a:solidFill>
                <a:latin typeface="Book Antiqua" pitchFamily="18" charset="0"/>
              </a:rPr>
              <a:t>ifferent use of tag</a:t>
            </a:r>
            <a:endParaRPr lang="en-US" sz="2800" b="1" dirty="0">
              <a:solidFill>
                <a:schemeClr val="bg1"/>
              </a:solidFill>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2057400"/>
            <a:ext cx="5426869" cy="584775"/>
          </a:xfrm>
          <a:prstGeom prst="rect">
            <a:avLst/>
          </a:prstGeom>
          <a:solidFill>
            <a:schemeClr val="accent2"/>
          </a:solidFill>
          <a:ln w="76200" cap="sq" cmpd="dbl">
            <a:noFill/>
            <a:miter lim="800000"/>
          </a:ln>
        </p:spPr>
        <p:txBody>
          <a:bodyPr wrap="square" rtlCol="0">
            <a:spAutoFit/>
          </a:bodyPr>
          <a:lstStyle/>
          <a:p>
            <a:pPr algn="ctr"/>
            <a:r>
              <a:rPr lang="en-US" sz="3200" b="1" dirty="0" smtClean="0">
                <a:solidFill>
                  <a:schemeClr val="bg1"/>
                </a:solidFill>
                <a:latin typeface="Book Antiqua" pitchFamily="18" charset="0"/>
              </a:rPr>
              <a:t>You </a:t>
            </a:r>
            <a:r>
              <a:rPr lang="en-US" sz="3200" b="1" dirty="0" smtClean="0">
                <a:solidFill>
                  <a:schemeClr val="bg1"/>
                </a:solidFill>
                <a:latin typeface="Book Antiqua" pitchFamily="18" charset="0"/>
              </a:rPr>
              <a:t>are </a:t>
            </a:r>
            <a:r>
              <a:rPr lang="en-US" sz="3200" b="1" dirty="0" err="1" smtClean="0">
                <a:solidFill>
                  <a:schemeClr val="bg1"/>
                </a:solidFill>
                <a:latin typeface="Book Antiqua" pitchFamily="18" charset="0"/>
              </a:rPr>
              <a:t>tasin</a:t>
            </a:r>
            <a:r>
              <a:rPr lang="en-US" sz="3200" b="1" dirty="0" smtClean="0">
                <a:solidFill>
                  <a:schemeClr val="bg1"/>
                </a:solidFill>
                <a:latin typeface="Book Antiqua" pitchFamily="18" charset="0"/>
              </a:rPr>
              <a:t>,  </a:t>
            </a:r>
            <a:r>
              <a:rPr lang="en-US" sz="3200" b="1" u="sng" dirty="0" smtClean="0">
                <a:solidFill>
                  <a:schemeClr val="bg1"/>
                </a:solidFill>
                <a:latin typeface="Book Antiqua" pitchFamily="18" charset="0"/>
              </a:rPr>
              <a:t>aren’t you?</a:t>
            </a:r>
            <a:endParaRPr lang="en-US" sz="3200" b="1" u="sng" dirty="0">
              <a:solidFill>
                <a:schemeClr val="bg1"/>
              </a:solidFill>
              <a:latin typeface="Book Antiqua" pitchFamily="18" charset="0"/>
            </a:endParaRPr>
          </a:p>
        </p:txBody>
      </p:sp>
      <p:sp>
        <p:nvSpPr>
          <p:cNvPr id="3" name="Oval 2"/>
          <p:cNvSpPr/>
          <p:nvPr/>
        </p:nvSpPr>
        <p:spPr>
          <a:xfrm>
            <a:off x="4953000" y="1651744"/>
            <a:ext cx="1219200" cy="72855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entagon 3"/>
          <p:cNvSpPr/>
          <p:nvPr/>
        </p:nvSpPr>
        <p:spPr>
          <a:xfrm>
            <a:off x="2115216" y="3183659"/>
            <a:ext cx="1360488" cy="867696"/>
          </a:xfrm>
          <a:prstGeom prst="homePlate">
            <a:avLst/>
          </a:prstGeom>
          <a:solidFill>
            <a:schemeClr val="accent2"/>
          </a:solidFill>
          <a:ln>
            <a:solidFill>
              <a:schemeClr val="bg2"/>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smtClean="0">
                <a:solidFill>
                  <a:schemeClr val="bg1"/>
                </a:solidFill>
                <a:latin typeface="Book Antiqua" pitchFamily="18" charset="0"/>
              </a:rPr>
              <a:t>Tag</a:t>
            </a:r>
            <a:endParaRPr lang="en-US" sz="3200" b="1" dirty="0">
              <a:solidFill>
                <a:schemeClr val="bg1"/>
              </a:solidFill>
              <a:latin typeface="Book Antiqua" pitchFamily="18" charset="0"/>
            </a:endParaRPr>
          </a:p>
        </p:txBody>
      </p:sp>
      <p:sp>
        <p:nvSpPr>
          <p:cNvPr id="5" name="Oval 4"/>
          <p:cNvSpPr/>
          <p:nvPr/>
        </p:nvSpPr>
        <p:spPr>
          <a:xfrm>
            <a:off x="3505200" y="2923103"/>
            <a:ext cx="3544887" cy="137160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610429" y="3227903"/>
            <a:ext cx="3352800" cy="867696"/>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solidFill>
                  <a:schemeClr val="bg1"/>
                </a:solidFill>
                <a:latin typeface="Book Antiqua" pitchFamily="18" charset="0"/>
              </a:rPr>
              <a:t>Adding something with other</a:t>
            </a:r>
            <a:endParaRPr lang="en-US" sz="2800" b="1" dirty="0">
              <a:solidFill>
                <a:schemeClr val="bg1"/>
              </a:solidFill>
              <a:latin typeface="Book Antiqua" pitchFamily="18" charset="0"/>
            </a:endParaRPr>
          </a:p>
        </p:txBody>
      </p:sp>
      <p:sp>
        <p:nvSpPr>
          <p:cNvPr id="7" name="TextBox 6"/>
          <p:cNvSpPr txBox="1"/>
          <p:nvPr/>
        </p:nvSpPr>
        <p:spPr>
          <a:xfrm>
            <a:off x="533400" y="4989493"/>
            <a:ext cx="8077200" cy="954107"/>
          </a:xfrm>
          <a:prstGeom prst="rect">
            <a:avLst/>
          </a:prstGeom>
          <a:solidFill>
            <a:schemeClr val="accent2"/>
          </a:solidFill>
          <a:ln w="76200" cap="sq" cmpd="dbl">
            <a:solidFill>
              <a:srgbClr val="FFFF00"/>
            </a:solidFill>
            <a:miter lim="800000"/>
          </a:ln>
        </p:spPr>
        <p:txBody>
          <a:bodyPr wrap="square" rtlCol="0">
            <a:spAutoFit/>
          </a:bodyPr>
          <a:lstStyle/>
          <a:p>
            <a:pPr algn="just"/>
            <a:r>
              <a:rPr lang="en-US" sz="2800" b="1" spc="-100" dirty="0">
                <a:solidFill>
                  <a:schemeClr val="bg1"/>
                </a:solidFill>
                <a:latin typeface="Book Antiqua" pitchFamily="18" charset="0"/>
              </a:rPr>
              <a:t>A tag question is </a:t>
            </a:r>
            <a:r>
              <a:rPr lang="en-US" sz="2800" b="1" spc="-100" dirty="0" smtClean="0">
                <a:solidFill>
                  <a:schemeClr val="bg1"/>
                </a:solidFill>
                <a:latin typeface="Book Antiqua" pitchFamily="18" charset="0"/>
              </a:rPr>
              <a:t>a question that is used </a:t>
            </a:r>
            <a:r>
              <a:rPr lang="en-US" sz="2800" b="1" spc="-100" dirty="0">
                <a:solidFill>
                  <a:schemeClr val="bg1"/>
                </a:solidFill>
                <a:latin typeface="Book Antiqua" pitchFamily="18" charset="0"/>
              </a:rPr>
              <a:t>at the end of a </a:t>
            </a:r>
            <a:r>
              <a:rPr lang="en-US" sz="2800" b="1" spc="-100" dirty="0" smtClean="0">
                <a:solidFill>
                  <a:schemeClr val="bg1"/>
                </a:solidFill>
                <a:latin typeface="Book Antiqua" pitchFamily="18" charset="0"/>
              </a:rPr>
              <a:t>statement to </a:t>
            </a:r>
            <a:r>
              <a:rPr lang="en-US" sz="2800" b="1" spc="-100" dirty="0">
                <a:solidFill>
                  <a:schemeClr val="bg1"/>
                </a:solidFill>
                <a:latin typeface="Book Antiqua" pitchFamily="18" charset="0"/>
              </a:rPr>
              <a:t>get the </a:t>
            </a:r>
            <a:r>
              <a:rPr lang="en-US" sz="2800" b="1" spc="-100" dirty="0" smtClean="0">
                <a:solidFill>
                  <a:schemeClr val="bg1"/>
                </a:solidFill>
                <a:latin typeface="Book Antiqua" pitchFamily="18" charset="0"/>
              </a:rPr>
              <a:t>support </a:t>
            </a:r>
            <a:r>
              <a:rPr lang="en-US" sz="2800" b="1" spc="-100" dirty="0">
                <a:solidFill>
                  <a:schemeClr val="bg1"/>
                </a:solidFill>
                <a:latin typeface="Book Antiqua" pitchFamily="18" charset="0"/>
              </a:rPr>
              <a:t>from the </a:t>
            </a:r>
            <a:r>
              <a:rPr lang="en-US" sz="2800" b="1" spc="-100" dirty="0" smtClean="0">
                <a:solidFill>
                  <a:schemeClr val="bg1"/>
                </a:solidFill>
                <a:latin typeface="Book Antiqua" pitchFamily="18" charset="0"/>
              </a:rPr>
              <a:t>listener.</a:t>
            </a:r>
            <a:endParaRPr lang="en-US" sz="2800" b="1" spc="-100" dirty="0">
              <a:solidFill>
                <a:schemeClr val="bg1"/>
              </a:solidFill>
              <a:latin typeface="Book Antiqua" pitchFamily="18" charset="0"/>
            </a:endParaRPr>
          </a:p>
        </p:txBody>
      </p:sp>
      <p:pic>
        <p:nvPicPr>
          <p:cNvPr id="8" name="Picture 7" descr="images (1).jpg"/>
          <p:cNvPicPr>
            <a:picLocks noChangeAspect="1"/>
          </p:cNvPicPr>
          <p:nvPr/>
        </p:nvPicPr>
        <p:blipFill>
          <a:blip r:embed="rId2"/>
          <a:stretch>
            <a:fillRect/>
          </a:stretch>
        </p:blipFill>
        <p:spPr>
          <a:xfrm>
            <a:off x="228600" y="304800"/>
            <a:ext cx="2867025" cy="15906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fltVal val="0"/>
                                          </p:val>
                                        </p:tav>
                                        <p:tav tm="100000">
                                          <p:val>
                                            <p:strVal val="#ppt_w"/>
                                          </p:val>
                                        </p:tav>
                                      </p:tavLst>
                                    </p:anim>
                                    <p:anim calcmode="lin" valueType="num">
                                      <p:cBhvr>
                                        <p:cTn id="11" dur="500" fill="hold"/>
                                        <p:tgtEl>
                                          <p:spTgt spid="3"/>
                                        </p:tgtEl>
                                        <p:attrNameLst>
                                          <p:attrName>ppt_h</p:attrName>
                                        </p:attrNameLst>
                                      </p:cBhvr>
                                      <p:tavLst>
                                        <p:tav tm="0">
                                          <p:val>
                                            <p:fltVal val="0"/>
                                          </p:val>
                                        </p:tav>
                                        <p:tav tm="100000">
                                          <p:val>
                                            <p:strVal val="#ppt_h"/>
                                          </p:val>
                                        </p:tav>
                                      </p:tavLst>
                                    </p:anim>
                                    <p:animEffect transition="in" filter="fade">
                                      <p:cBhvr>
                                        <p:cTn id="12" dur="500"/>
                                        <p:tgtEl>
                                          <p:spTgt spid="3"/>
                                        </p:tgtEl>
                                      </p:cBhvr>
                                    </p:animEffect>
                                  </p:childTnLst>
                                </p:cTn>
                              </p:par>
                              <p:par>
                                <p:cTn id="13" presetID="26" presetClass="emph" presetSubtype="0" repeatCount="indefinite" fill="hold" grpId="1" nodeType="withEffect">
                                  <p:stCondLst>
                                    <p:cond delay="0"/>
                                  </p:stCondLst>
                                  <p:endCondLst>
                                    <p:cond evt="onNext" delay="0">
                                      <p:tgtEl>
                                        <p:sldTgt/>
                                      </p:tgtEl>
                                    </p:cond>
                                  </p:endCondLst>
                                  <p:childTnLst>
                                    <p:animEffect transition="out" filter="fade">
                                      <p:cBhvr>
                                        <p:cTn id="14" dur="500" tmFilter="0, 0; .2, .5; .8, .5; 1, 0"/>
                                        <p:tgtEl>
                                          <p:spTgt spid="3"/>
                                        </p:tgtEl>
                                      </p:cBhvr>
                                    </p:animEffect>
                                    <p:animScale>
                                      <p:cBhvr>
                                        <p:cTn id="15" dur="250" autoRev="1" fill="hold"/>
                                        <p:tgtEl>
                                          <p:spTgt spid="3"/>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26" presetClass="emph" presetSubtype="0" repeatCount="indefinite" fill="hold" grpId="1" nodeType="withEffect">
                                  <p:stCondLst>
                                    <p:cond delay="0"/>
                                  </p:stCondLst>
                                  <p:endCondLst>
                                    <p:cond evt="onNext" delay="0">
                                      <p:tgtEl>
                                        <p:sldTgt/>
                                      </p:tgtEl>
                                    </p:cond>
                                  </p:endCondLst>
                                  <p:childTnLst>
                                    <p:animEffect transition="out" filter="fade">
                                      <p:cBhvr>
                                        <p:cTn id="29" dur="500" tmFilter="0, 0; .2, .5; .8, .5; 1, 0"/>
                                        <p:tgtEl>
                                          <p:spTgt spid="5"/>
                                        </p:tgtEl>
                                      </p:cBhvr>
                                    </p:animEffect>
                                    <p:animScale>
                                      <p:cBhvr>
                                        <p:cTn id="30" dur="250" autoRev="1" fill="hold"/>
                                        <p:tgtEl>
                                          <p:spTgt spid="5"/>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right)">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4" grpId="0" animBg="1"/>
      <p:bldP spid="5" grpId="0" animBg="1"/>
      <p:bldP spid="5" grpId="1" animBg="1"/>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flipH="1">
            <a:off x="152400" y="1021233"/>
            <a:ext cx="3276600" cy="2175662"/>
          </a:xfrm>
          <a:prstGeom prst="rect">
            <a:avLst/>
          </a:prstGeom>
          <a:noFill/>
          <a:ln w="76200" cap="sq" cmpd="dbl">
            <a:noFill/>
            <a:miter lim="800000"/>
          </a:ln>
        </p:spPr>
      </p:pic>
      <p:sp>
        <p:nvSpPr>
          <p:cNvPr id="3" name="Left Arrow 2"/>
          <p:cNvSpPr/>
          <p:nvPr/>
        </p:nvSpPr>
        <p:spPr>
          <a:xfrm>
            <a:off x="3429001" y="1093928"/>
            <a:ext cx="5355770" cy="1524000"/>
          </a:xfrm>
          <a:prstGeom prst="leftArrow">
            <a:avLst/>
          </a:prstGeom>
          <a:solidFill>
            <a:schemeClr val="accent2"/>
          </a:solidFill>
          <a:ln/>
        </p:spPr>
        <p:style>
          <a:lnRef idx="3">
            <a:schemeClr val="lt1"/>
          </a:lnRef>
          <a:fillRef idx="1">
            <a:schemeClr val="dk1"/>
          </a:fillRef>
          <a:effectRef idx="1">
            <a:schemeClr val="dk1"/>
          </a:effectRef>
          <a:fontRef idx="minor">
            <a:schemeClr val="lt1"/>
          </a:fontRef>
        </p:style>
        <p:txBody>
          <a:bodyPr rtlCol="0" anchor="ctr"/>
          <a:lstStyle/>
          <a:p>
            <a:pPr algn="ctr"/>
            <a:r>
              <a:rPr lang="en-US" sz="3200" b="1" dirty="0" smtClean="0">
                <a:solidFill>
                  <a:schemeClr val="bg1"/>
                </a:solidFill>
                <a:latin typeface="Book Antiqua" pitchFamily="18" charset="0"/>
              </a:rPr>
              <a:t>A </a:t>
            </a:r>
            <a:r>
              <a:rPr lang="en-US" sz="3200" b="1" dirty="0" smtClean="0">
                <a:solidFill>
                  <a:schemeClr val="bg1"/>
                </a:solidFill>
                <a:latin typeface="Book Antiqua" pitchFamily="18" charset="0"/>
              </a:rPr>
              <a:t>computer operator.</a:t>
            </a:r>
            <a:endParaRPr lang="en-US" sz="3200" b="1" dirty="0">
              <a:solidFill>
                <a:schemeClr val="bg1"/>
              </a:solidFill>
              <a:latin typeface="Book Antiqua" pitchFamily="18" charset="0"/>
            </a:endParaRPr>
          </a:p>
        </p:txBody>
      </p:sp>
      <p:sp>
        <p:nvSpPr>
          <p:cNvPr id="5" name="TextBox 4"/>
          <p:cNvSpPr txBox="1"/>
          <p:nvPr/>
        </p:nvSpPr>
        <p:spPr>
          <a:xfrm>
            <a:off x="3305629" y="3227528"/>
            <a:ext cx="5508171" cy="1815882"/>
          </a:xfrm>
          <a:prstGeom prst="rect">
            <a:avLst/>
          </a:prstGeom>
          <a:solidFill>
            <a:schemeClr val="accent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just"/>
            <a:r>
              <a:rPr lang="en-US" sz="2800" b="1" dirty="0" smtClean="0">
                <a:solidFill>
                  <a:schemeClr val="bg1"/>
                </a:solidFill>
                <a:latin typeface="Book Antiqua" pitchFamily="18" charset="0"/>
              </a:rPr>
              <a:t>Am, is, are ,was, were, shall, should, will , would, can, could, may, might, have, has, had, must, ought, dare, need.</a:t>
            </a:r>
            <a:endParaRPr lang="en-US" sz="2800" b="1" dirty="0">
              <a:solidFill>
                <a:schemeClr val="bg1"/>
              </a:solidFill>
              <a:latin typeface="Book Antiqua" pitchFamily="18" charset="0"/>
            </a:endParaRPr>
          </a:p>
        </p:txBody>
      </p:sp>
      <p:sp>
        <p:nvSpPr>
          <p:cNvPr id="6" name="TextBox 5"/>
          <p:cNvSpPr txBox="1"/>
          <p:nvPr/>
        </p:nvSpPr>
        <p:spPr>
          <a:xfrm>
            <a:off x="3305629" y="5162243"/>
            <a:ext cx="5479142" cy="954107"/>
          </a:xfrm>
          <a:prstGeom prst="rect">
            <a:avLst/>
          </a:prstGeom>
          <a:solidFill>
            <a:schemeClr val="accent2"/>
          </a:solidFill>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smtClean="0">
                <a:solidFill>
                  <a:schemeClr val="bg1"/>
                </a:solidFill>
                <a:latin typeface="Book Antiqua" pitchFamily="18" charset="0"/>
              </a:rPr>
              <a:t>Do, does &amp; did (Used in action verbs)</a:t>
            </a:r>
            <a:endParaRPr lang="en-US" sz="2800" b="1" dirty="0">
              <a:solidFill>
                <a:schemeClr val="bg1"/>
              </a:solidFill>
              <a:latin typeface="Book Antiqua" pitchFamily="18" charset="0"/>
            </a:endParaRPr>
          </a:p>
        </p:txBody>
      </p:sp>
      <p:sp>
        <p:nvSpPr>
          <p:cNvPr id="8" name="Right Arrow 7"/>
          <p:cNvSpPr/>
          <p:nvPr/>
        </p:nvSpPr>
        <p:spPr>
          <a:xfrm>
            <a:off x="304800" y="3379928"/>
            <a:ext cx="2895600" cy="2736422"/>
          </a:xfrm>
          <a:prstGeom prst="rightArrow">
            <a:avLst/>
          </a:prstGeom>
          <a:solidFill>
            <a:schemeClr val="accent2"/>
          </a:solidFill>
          <a:ln/>
        </p:spPr>
        <p:style>
          <a:lnRef idx="3">
            <a:schemeClr val="lt1"/>
          </a:lnRef>
          <a:fillRef idx="1">
            <a:schemeClr val="dk1"/>
          </a:fillRef>
          <a:effectRef idx="1">
            <a:schemeClr val="dk1"/>
          </a:effectRef>
          <a:fontRef idx="minor">
            <a:schemeClr val="lt1"/>
          </a:fontRef>
        </p:style>
        <p:txBody>
          <a:bodyPr rtlCol="0" anchor="ctr"/>
          <a:lstStyle/>
          <a:p>
            <a:pPr algn="ctr"/>
            <a:r>
              <a:rPr lang="en-US" sz="2400" b="1" dirty="0" smtClean="0">
                <a:solidFill>
                  <a:schemeClr val="bg1"/>
                </a:solidFill>
                <a:latin typeface="Book Antiqua" pitchFamily="18" charset="0"/>
              </a:rPr>
              <a:t>Tag question operators</a:t>
            </a:r>
            <a:endParaRPr lang="en-US" sz="2400" b="1" dirty="0">
              <a:solidFill>
                <a:schemeClr val="bg1"/>
              </a:solidFill>
              <a:latin typeface="Book Antiqua" pitchFamily="18" charset="0"/>
            </a:endParaRPr>
          </a:p>
        </p:txBody>
      </p:sp>
    </p:spTree>
    <p:extLst>
      <p:ext uri="{BB962C8B-B14F-4D97-AF65-F5344CB8AC3E}">
        <p14:creationId xmlns="" xmlns:p14="http://schemas.microsoft.com/office/powerpoint/2010/main" val="264774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09600"/>
            <a:ext cx="8763000" cy="523220"/>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sz="2800" b="1" dirty="0" smtClean="0">
                <a:solidFill>
                  <a:schemeClr val="bg1"/>
                </a:solidFill>
                <a:latin typeface="Book Antiqua" pitchFamily="18" charset="0"/>
              </a:rPr>
              <a:t>Tag question basic/contraction form of the operators.</a:t>
            </a:r>
            <a:endParaRPr lang="en-US" sz="2800" b="1" dirty="0">
              <a:solidFill>
                <a:schemeClr val="bg1"/>
              </a:solidFill>
              <a:latin typeface="Book Antiqua" pitchFamily="18" charset="0"/>
            </a:endParaRPr>
          </a:p>
        </p:txBody>
      </p:sp>
      <p:sp>
        <p:nvSpPr>
          <p:cNvPr id="3" name="Rectangle 2"/>
          <p:cNvSpPr/>
          <p:nvPr/>
        </p:nvSpPr>
        <p:spPr>
          <a:xfrm>
            <a:off x="228600" y="1513820"/>
            <a:ext cx="4495800" cy="4724400"/>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p>
            <a:pPr>
              <a:tabLst>
                <a:tab pos="1770063" algn="l"/>
              </a:tabLst>
            </a:pPr>
            <a:r>
              <a:rPr lang="en-US" sz="2800" b="1" dirty="0" smtClean="0">
                <a:solidFill>
                  <a:schemeClr val="bg1"/>
                </a:solidFill>
                <a:latin typeface="Book Antiqua" pitchFamily="18" charset="0"/>
              </a:rPr>
              <a:t>Am not 	= aren’t/</a:t>
            </a:r>
            <a:r>
              <a:rPr lang="en-US" sz="2800" b="1" dirty="0" err="1" smtClean="0">
                <a:solidFill>
                  <a:schemeClr val="bg1"/>
                </a:solidFill>
                <a:latin typeface="Book Antiqua" pitchFamily="18" charset="0"/>
              </a:rPr>
              <a:t>ain’t</a:t>
            </a:r>
            <a:r>
              <a:rPr lang="en-US" sz="2800" b="1" dirty="0" smtClean="0">
                <a:solidFill>
                  <a:schemeClr val="bg1"/>
                </a:solidFill>
                <a:latin typeface="Book Antiqua" pitchFamily="18" charset="0"/>
              </a:rPr>
              <a:t> </a:t>
            </a:r>
          </a:p>
          <a:p>
            <a:pPr>
              <a:tabLst>
                <a:tab pos="1770063" algn="l"/>
              </a:tabLst>
            </a:pPr>
            <a:r>
              <a:rPr lang="en-US" sz="2800" b="1" dirty="0" smtClean="0">
                <a:solidFill>
                  <a:schemeClr val="bg1"/>
                </a:solidFill>
                <a:latin typeface="Book Antiqua" pitchFamily="18" charset="0"/>
              </a:rPr>
              <a:t>Is not	= isn’t</a:t>
            </a:r>
          </a:p>
          <a:p>
            <a:pPr>
              <a:tabLst>
                <a:tab pos="1770063" algn="l"/>
              </a:tabLst>
            </a:pPr>
            <a:r>
              <a:rPr lang="en-US" sz="2800" b="1" dirty="0" smtClean="0">
                <a:solidFill>
                  <a:schemeClr val="bg1"/>
                </a:solidFill>
                <a:latin typeface="Book Antiqua" pitchFamily="18" charset="0"/>
              </a:rPr>
              <a:t>Are not	= aren’t</a:t>
            </a:r>
          </a:p>
          <a:p>
            <a:pPr>
              <a:tabLst>
                <a:tab pos="1770063" algn="l"/>
              </a:tabLst>
            </a:pPr>
            <a:r>
              <a:rPr lang="en-US" sz="2800" b="1" dirty="0" smtClean="0">
                <a:solidFill>
                  <a:schemeClr val="bg1"/>
                </a:solidFill>
                <a:latin typeface="Book Antiqua" pitchFamily="18" charset="0"/>
              </a:rPr>
              <a:t>Was not	= wasn’t</a:t>
            </a:r>
          </a:p>
          <a:p>
            <a:pPr>
              <a:tabLst>
                <a:tab pos="1770063" algn="l"/>
              </a:tabLst>
            </a:pPr>
            <a:r>
              <a:rPr lang="en-US" sz="2800" b="1" dirty="0" smtClean="0">
                <a:solidFill>
                  <a:schemeClr val="bg1"/>
                </a:solidFill>
                <a:latin typeface="Book Antiqua" pitchFamily="18" charset="0"/>
              </a:rPr>
              <a:t>Were not	= weren’t</a:t>
            </a:r>
          </a:p>
          <a:p>
            <a:pPr>
              <a:tabLst>
                <a:tab pos="1770063" algn="l"/>
              </a:tabLst>
            </a:pPr>
            <a:r>
              <a:rPr lang="en-US" sz="2800" b="1" dirty="0" smtClean="0">
                <a:solidFill>
                  <a:schemeClr val="bg1"/>
                </a:solidFill>
                <a:latin typeface="Book Antiqua" pitchFamily="18" charset="0"/>
              </a:rPr>
              <a:t>Will not	= won’t</a:t>
            </a:r>
          </a:p>
          <a:p>
            <a:pPr>
              <a:tabLst>
                <a:tab pos="1770063" algn="l"/>
              </a:tabLst>
            </a:pPr>
            <a:r>
              <a:rPr lang="en-US" sz="2800" b="1" dirty="0" smtClean="0">
                <a:solidFill>
                  <a:schemeClr val="bg1"/>
                </a:solidFill>
                <a:latin typeface="Book Antiqua" pitchFamily="18" charset="0"/>
              </a:rPr>
              <a:t>Shall not	= shan’t</a:t>
            </a:r>
          </a:p>
          <a:p>
            <a:pPr>
              <a:tabLst>
                <a:tab pos="1770063" algn="l"/>
              </a:tabLst>
            </a:pPr>
            <a:r>
              <a:rPr lang="en-US" sz="2800" b="1" dirty="0" smtClean="0">
                <a:solidFill>
                  <a:schemeClr val="bg1"/>
                </a:solidFill>
                <a:latin typeface="Book Antiqua" pitchFamily="18" charset="0"/>
              </a:rPr>
              <a:t>Can not	= can’t</a:t>
            </a:r>
          </a:p>
          <a:p>
            <a:pPr>
              <a:tabLst>
                <a:tab pos="1770063" algn="l"/>
              </a:tabLst>
            </a:pPr>
            <a:r>
              <a:rPr lang="en-US" sz="2800" b="1" dirty="0" smtClean="0">
                <a:solidFill>
                  <a:schemeClr val="bg1"/>
                </a:solidFill>
                <a:latin typeface="Book Antiqua" pitchFamily="18" charset="0"/>
              </a:rPr>
              <a:t>Could not	= couldn’t</a:t>
            </a:r>
          </a:p>
          <a:p>
            <a:pPr>
              <a:tabLst>
                <a:tab pos="1770063" algn="l"/>
              </a:tabLst>
            </a:pPr>
            <a:r>
              <a:rPr lang="en-US" sz="2800" b="1" dirty="0" smtClean="0">
                <a:solidFill>
                  <a:schemeClr val="bg1"/>
                </a:solidFill>
                <a:latin typeface="Book Antiqua" pitchFamily="18" charset="0"/>
              </a:rPr>
              <a:t>May not	= mayn’t</a:t>
            </a:r>
          </a:p>
          <a:p>
            <a:pPr>
              <a:tabLst>
                <a:tab pos="1770063" algn="l"/>
              </a:tabLst>
            </a:pPr>
            <a:r>
              <a:rPr lang="en-US" sz="2800" b="1" dirty="0" smtClean="0">
                <a:solidFill>
                  <a:schemeClr val="bg1"/>
                </a:solidFill>
                <a:latin typeface="Book Antiqua" pitchFamily="18" charset="0"/>
              </a:rPr>
              <a:t>Might not	= mightn’t</a:t>
            </a:r>
            <a:endParaRPr lang="en-US" sz="2800" b="1" dirty="0">
              <a:solidFill>
                <a:schemeClr val="bg1"/>
              </a:solidFill>
              <a:latin typeface="Book Antiqua" pitchFamily="18" charset="0"/>
            </a:endParaRPr>
          </a:p>
        </p:txBody>
      </p:sp>
      <p:sp>
        <p:nvSpPr>
          <p:cNvPr id="4" name="Rectangle 3"/>
          <p:cNvSpPr/>
          <p:nvPr/>
        </p:nvSpPr>
        <p:spPr>
          <a:xfrm>
            <a:off x="4876800" y="1513820"/>
            <a:ext cx="4114800" cy="4724400"/>
          </a:xfrm>
          <a:prstGeom prst="rect">
            <a:avLst/>
          </a:prstGeom>
          <a:ln/>
        </p:spPr>
        <p:style>
          <a:lnRef idx="3">
            <a:schemeClr val="lt1"/>
          </a:lnRef>
          <a:fillRef idx="1">
            <a:schemeClr val="accent2"/>
          </a:fillRef>
          <a:effectRef idx="1">
            <a:schemeClr val="accent2"/>
          </a:effectRef>
          <a:fontRef idx="minor">
            <a:schemeClr val="lt1"/>
          </a:fontRef>
        </p:style>
        <p:txBody>
          <a:bodyPr rtlCol="0" anchor="ctr"/>
          <a:lstStyle/>
          <a:p>
            <a:pPr>
              <a:lnSpc>
                <a:spcPts val="3700"/>
              </a:lnSpc>
              <a:tabLst>
                <a:tab pos="1712913" algn="l"/>
              </a:tabLst>
            </a:pPr>
            <a:r>
              <a:rPr lang="en-US" sz="2800" b="1" dirty="0" smtClean="0">
                <a:solidFill>
                  <a:schemeClr val="bg1"/>
                </a:solidFill>
                <a:latin typeface="Book Antiqua" pitchFamily="18" charset="0"/>
              </a:rPr>
              <a:t>Must not	= mustn’t</a:t>
            </a:r>
          </a:p>
          <a:p>
            <a:pPr>
              <a:lnSpc>
                <a:spcPts val="3700"/>
              </a:lnSpc>
              <a:tabLst>
                <a:tab pos="1712913" algn="l"/>
              </a:tabLst>
            </a:pPr>
            <a:r>
              <a:rPr lang="en-US" sz="2800" b="1" dirty="0" smtClean="0">
                <a:solidFill>
                  <a:schemeClr val="bg1"/>
                </a:solidFill>
                <a:latin typeface="Book Antiqua" pitchFamily="18" charset="0"/>
              </a:rPr>
              <a:t>Has not	= hasn’t</a:t>
            </a:r>
          </a:p>
          <a:p>
            <a:pPr>
              <a:lnSpc>
                <a:spcPts val="3700"/>
              </a:lnSpc>
              <a:tabLst>
                <a:tab pos="1712913" algn="l"/>
              </a:tabLst>
            </a:pPr>
            <a:r>
              <a:rPr lang="en-US" sz="2800" b="1" dirty="0" smtClean="0">
                <a:solidFill>
                  <a:schemeClr val="bg1"/>
                </a:solidFill>
                <a:latin typeface="Book Antiqua" pitchFamily="18" charset="0"/>
              </a:rPr>
              <a:t>Have not	= haven’t</a:t>
            </a:r>
          </a:p>
          <a:p>
            <a:pPr>
              <a:lnSpc>
                <a:spcPts val="3700"/>
              </a:lnSpc>
              <a:tabLst>
                <a:tab pos="1712913" algn="l"/>
              </a:tabLst>
            </a:pPr>
            <a:r>
              <a:rPr lang="en-US" sz="2800" b="1" dirty="0" smtClean="0">
                <a:solidFill>
                  <a:schemeClr val="bg1"/>
                </a:solidFill>
                <a:latin typeface="Book Antiqua" pitchFamily="18" charset="0"/>
              </a:rPr>
              <a:t>Had not	= hadn’t</a:t>
            </a:r>
          </a:p>
          <a:p>
            <a:pPr>
              <a:lnSpc>
                <a:spcPts val="3700"/>
              </a:lnSpc>
              <a:tabLst>
                <a:tab pos="1712913" algn="l"/>
              </a:tabLst>
            </a:pPr>
            <a:r>
              <a:rPr lang="en-US" sz="2800" b="1" dirty="0" smtClean="0">
                <a:solidFill>
                  <a:schemeClr val="bg1"/>
                </a:solidFill>
                <a:latin typeface="Book Antiqua" pitchFamily="18" charset="0"/>
              </a:rPr>
              <a:t>Do not	= don’t</a:t>
            </a:r>
          </a:p>
          <a:p>
            <a:pPr>
              <a:lnSpc>
                <a:spcPts val="3700"/>
              </a:lnSpc>
              <a:tabLst>
                <a:tab pos="1712913" algn="l"/>
              </a:tabLst>
            </a:pPr>
            <a:r>
              <a:rPr lang="en-US" sz="2800" b="1" dirty="0" smtClean="0">
                <a:solidFill>
                  <a:schemeClr val="bg1"/>
                </a:solidFill>
                <a:latin typeface="Book Antiqua" pitchFamily="18" charset="0"/>
              </a:rPr>
              <a:t>Does not	= doesn’t</a:t>
            </a:r>
          </a:p>
          <a:p>
            <a:pPr>
              <a:lnSpc>
                <a:spcPts val="3700"/>
              </a:lnSpc>
              <a:tabLst>
                <a:tab pos="1712913" algn="l"/>
              </a:tabLst>
            </a:pPr>
            <a:r>
              <a:rPr lang="en-US" sz="2800" b="1" dirty="0" smtClean="0">
                <a:solidFill>
                  <a:schemeClr val="bg1"/>
                </a:solidFill>
                <a:latin typeface="Book Antiqua" pitchFamily="18" charset="0"/>
              </a:rPr>
              <a:t>Did not	= didn’t</a:t>
            </a:r>
          </a:p>
          <a:p>
            <a:pPr>
              <a:lnSpc>
                <a:spcPts val="3700"/>
              </a:lnSpc>
              <a:tabLst>
                <a:tab pos="1712913" algn="l"/>
              </a:tabLst>
            </a:pPr>
            <a:r>
              <a:rPr lang="en-US" sz="2800" b="1" dirty="0" smtClean="0">
                <a:solidFill>
                  <a:schemeClr val="bg1"/>
                </a:solidFill>
                <a:latin typeface="Book Antiqua" pitchFamily="18" charset="0"/>
              </a:rPr>
              <a:t>Ought not	= oughtn’t</a:t>
            </a:r>
          </a:p>
          <a:p>
            <a:pPr>
              <a:lnSpc>
                <a:spcPts val="3700"/>
              </a:lnSpc>
              <a:tabLst>
                <a:tab pos="1712913" algn="l"/>
              </a:tabLst>
            </a:pPr>
            <a:r>
              <a:rPr lang="en-US" sz="2800" b="1" dirty="0" smtClean="0">
                <a:solidFill>
                  <a:schemeClr val="bg1"/>
                </a:solidFill>
                <a:latin typeface="Book Antiqua" pitchFamily="18" charset="0"/>
              </a:rPr>
              <a:t>Dare not	= daren’t</a:t>
            </a:r>
          </a:p>
          <a:p>
            <a:pPr>
              <a:lnSpc>
                <a:spcPts val="3700"/>
              </a:lnSpc>
              <a:tabLst>
                <a:tab pos="1712913" algn="l"/>
              </a:tabLst>
            </a:pPr>
            <a:r>
              <a:rPr lang="en-US" sz="2800" b="1" dirty="0" smtClean="0">
                <a:solidFill>
                  <a:schemeClr val="bg1"/>
                </a:solidFill>
                <a:latin typeface="Book Antiqua" pitchFamily="18" charset="0"/>
              </a:rPr>
              <a:t>Need not	= needn’t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05" y="609600"/>
            <a:ext cx="8367480" cy="523220"/>
          </a:xfrm>
          <a:prstGeom prst="rect">
            <a:avLst/>
          </a:prstGeom>
          <a:solidFill>
            <a:srgbClr val="002060"/>
          </a:solidFill>
          <a:ln>
            <a:solidFill>
              <a:schemeClr val="bg1"/>
            </a:solidFill>
          </a:ln>
        </p:spPr>
        <p:txBody>
          <a:bodyPr wrap="square" rtlCol="0">
            <a:spAutoFit/>
          </a:bodyPr>
          <a:lstStyle/>
          <a:p>
            <a:pPr algn="ctr"/>
            <a:r>
              <a:rPr lang="en-US" sz="2800" b="1" dirty="0" smtClean="0">
                <a:solidFill>
                  <a:schemeClr val="bg1"/>
                </a:solidFill>
                <a:latin typeface="Book Antiqua" pitchFamily="18" charset="0"/>
              </a:rPr>
              <a:t>How to form a tag question?</a:t>
            </a:r>
            <a:endParaRPr lang="en-US" sz="2800" b="1" dirty="0">
              <a:solidFill>
                <a:schemeClr val="bg1"/>
              </a:solidFill>
              <a:latin typeface="Book Antiqua" pitchFamily="18" charset="0"/>
            </a:endParaRPr>
          </a:p>
        </p:txBody>
      </p:sp>
      <p:sp>
        <p:nvSpPr>
          <p:cNvPr id="4" name="TextBox 3"/>
          <p:cNvSpPr txBox="1"/>
          <p:nvPr/>
        </p:nvSpPr>
        <p:spPr>
          <a:xfrm>
            <a:off x="596904" y="1676400"/>
            <a:ext cx="7986482" cy="735747"/>
          </a:xfrm>
          <a:prstGeom prst="ellipse">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b="1" dirty="0" smtClean="0">
                <a:latin typeface="Book Antiqua" pitchFamily="18" charset="0"/>
              </a:rPr>
              <a:t>1. Structure in positive statement</a:t>
            </a:r>
            <a:endParaRPr lang="en-US" sz="2800" b="1" dirty="0">
              <a:latin typeface="Book Antiqua" pitchFamily="18" charset="0"/>
            </a:endParaRPr>
          </a:p>
        </p:txBody>
      </p:sp>
      <p:sp>
        <p:nvSpPr>
          <p:cNvPr id="8" name="TextBox 7"/>
          <p:cNvSpPr txBox="1"/>
          <p:nvPr/>
        </p:nvSpPr>
        <p:spPr>
          <a:xfrm>
            <a:off x="381000" y="2590800"/>
            <a:ext cx="8367483" cy="584775"/>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r>
              <a:rPr lang="en-US" sz="3200" b="1" dirty="0" err="1" smtClean="0">
                <a:solidFill>
                  <a:schemeClr val="tx1"/>
                </a:solidFill>
                <a:latin typeface="Book Antiqua" pitchFamily="18" charset="0"/>
              </a:rPr>
              <a:t>Jarif</a:t>
            </a:r>
            <a:r>
              <a:rPr lang="en-US" sz="3200" b="1" dirty="0" smtClean="0">
                <a:solidFill>
                  <a:schemeClr val="tx1"/>
                </a:solidFill>
                <a:latin typeface="Book Antiqua" pitchFamily="18" charset="0"/>
              </a:rPr>
              <a:t> is a good boy,</a:t>
            </a:r>
            <a:endParaRPr lang="en-US" sz="3200" b="1" dirty="0">
              <a:solidFill>
                <a:schemeClr val="tx1"/>
              </a:solidFill>
              <a:latin typeface="Book Antiqua" pitchFamily="18" charset="0"/>
            </a:endParaRPr>
          </a:p>
        </p:txBody>
      </p:sp>
      <p:sp>
        <p:nvSpPr>
          <p:cNvPr id="6" name="TextBox 5"/>
          <p:cNvSpPr txBox="1"/>
          <p:nvPr/>
        </p:nvSpPr>
        <p:spPr>
          <a:xfrm>
            <a:off x="381003" y="4064853"/>
            <a:ext cx="8367482" cy="735747"/>
          </a:xfrm>
          <a:prstGeom prst="ellipse">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800" b="1" dirty="0" smtClean="0">
                <a:latin typeface="Book Antiqua" pitchFamily="18" charset="0"/>
              </a:rPr>
              <a:t>2. Structure in negative statement</a:t>
            </a:r>
            <a:endParaRPr lang="en-US" sz="2800" b="1" dirty="0">
              <a:latin typeface="Book Antiqua" pitchFamily="18" charset="0"/>
            </a:endParaRPr>
          </a:p>
        </p:txBody>
      </p:sp>
      <p:sp>
        <p:nvSpPr>
          <p:cNvPr id="9" name="TextBox 8"/>
          <p:cNvSpPr txBox="1"/>
          <p:nvPr/>
        </p:nvSpPr>
        <p:spPr>
          <a:xfrm>
            <a:off x="390373" y="5035881"/>
            <a:ext cx="8367480"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smtClean="0">
                <a:solidFill>
                  <a:schemeClr val="bg1"/>
                </a:solidFill>
                <a:latin typeface="Book Antiqua" pitchFamily="18" charset="0"/>
              </a:rPr>
              <a:t>He is not your teacher, </a:t>
            </a:r>
            <a:endParaRPr lang="en-US" sz="2800" b="1" dirty="0">
              <a:solidFill>
                <a:schemeClr val="bg1"/>
              </a:solidFill>
              <a:latin typeface="Book Antiqua" pitchFamily="18" charset="0"/>
            </a:endParaRPr>
          </a:p>
        </p:txBody>
      </p:sp>
      <p:sp>
        <p:nvSpPr>
          <p:cNvPr id="3" name="TextBox 2"/>
          <p:cNvSpPr txBox="1"/>
          <p:nvPr/>
        </p:nvSpPr>
        <p:spPr>
          <a:xfrm>
            <a:off x="3962400" y="2590800"/>
            <a:ext cx="2895600" cy="584775"/>
          </a:xfrm>
          <a:prstGeom prst="rect">
            <a:avLst/>
          </a:prstGeom>
          <a:noFill/>
        </p:spPr>
        <p:txBody>
          <a:bodyPr wrap="square" rtlCol="0">
            <a:spAutoFit/>
          </a:bodyPr>
          <a:lstStyle/>
          <a:p>
            <a:r>
              <a:rPr lang="en-US" sz="3200" b="1" u="sng" dirty="0">
                <a:latin typeface="Book Antiqua" pitchFamily="18" charset="0"/>
              </a:rPr>
              <a:t>isn’t he</a:t>
            </a:r>
            <a:r>
              <a:rPr lang="en-US" sz="3200" b="1" u="sng" dirty="0" smtClean="0">
                <a:latin typeface="Book Antiqua" pitchFamily="18" charset="0"/>
              </a:rPr>
              <a:t>?</a:t>
            </a:r>
            <a:endParaRPr lang="en-US" sz="3200" u="sng" dirty="0">
              <a:latin typeface="Book Antiqua" pitchFamily="18" charset="0"/>
            </a:endParaRPr>
          </a:p>
        </p:txBody>
      </p:sp>
      <p:sp>
        <p:nvSpPr>
          <p:cNvPr id="10" name="TextBox 9"/>
          <p:cNvSpPr txBox="1"/>
          <p:nvPr/>
        </p:nvSpPr>
        <p:spPr>
          <a:xfrm>
            <a:off x="4114800" y="4953000"/>
            <a:ext cx="2895600" cy="584775"/>
          </a:xfrm>
          <a:prstGeom prst="rect">
            <a:avLst/>
          </a:prstGeom>
          <a:noFill/>
        </p:spPr>
        <p:txBody>
          <a:bodyPr wrap="square" rtlCol="0">
            <a:spAutoFit/>
          </a:bodyPr>
          <a:lstStyle/>
          <a:p>
            <a:r>
              <a:rPr lang="en-US" sz="3200" b="1" u="sng" dirty="0" smtClean="0">
                <a:solidFill>
                  <a:schemeClr val="bg1"/>
                </a:solidFill>
                <a:latin typeface="Book Antiqua" pitchFamily="18" charset="0"/>
              </a:rPr>
              <a:t>is he?</a:t>
            </a:r>
            <a:endParaRPr lang="en-US" sz="3200" u="sng" dirty="0"/>
          </a:p>
        </p:txBody>
      </p:sp>
      <p:sp>
        <p:nvSpPr>
          <p:cNvPr id="11" name="TextBox 10"/>
          <p:cNvSpPr txBox="1"/>
          <p:nvPr/>
        </p:nvSpPr>
        <p:spPr>
          <a:xfrm>
            <a:off x="410034" y="3362980"/>
            <a:ext cx="8367484" cy="523220"/>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b="1" spc="-100" dirty="0" smtClean="0">
                <a:solidFill>
                  <a:schemeClr val="tx1"/>
                </a:solidFill>
                <a:latin typeface="Book Antiqua" pitchFamily="18" charset="0"/>
              </a:rPr>
              <a:t>Statement + , + operator +</a:t>
            </a:r>
            <a:r>
              <a:rPr lang="en-US" sz="2800" b="1" spc="-100" dirty="0" err="1" smtClean="0">
                <a:solidFill>
                  <a:schemeClr val="tx1"/>
                </a:solidFill>
                <a:latin typeface="Book Antiqua" pitchFamily="18" charset="0"/>
              </a:rPr>
              <a:t>n’t</a:t>
            </a:r>
            <a:r>
              <a:rPr lang="en-US" sz="2800" b="1" spc="-100" dirty="0" smtClean="0">
                <a:solidFill>
                  <a:schemeClr val="tx1"/>
                </a:solidFill>
                <a:latin typeface="Book Antiqua" pitchFamily="18" charset="0"/>
              </a:rPr>
              <a:t>+ subject (pronoun) +?</a:t>
            </a:r>
            <a:endParaRPr lang="en-US" sz="2800" b="1" spc="-100" dirty="0">
              <a:solidFill>
                <a:schemeClr val="tx1"/>
              </a:solidFill>
              <a:latin typeface="Book Antiqua" pitchFamily="18" charset="0"/>
            </a:endParaRPr>
          </a:p>
        </p:txBody>
      </p:sp>
      <p:sp>
        <p:nvSpPr>
          <p:cNvPr id="13" name="TextBox 12"/>
          <p:cNvSpPr txBox="1"/>
          <p:nvPr/>
        </p:nvSpPr>
        <p:spPr>
          <a:xfrm>
            <a:off x="364331" y="5877580"/>
            <a:ext cx="8367482" cy="52322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spc="-100" dirty="0">
                <a:solidFill>
                  <a:schemeClr val="bg1"/>
                </a:solidFill>
                <a:latin typeface="Book Antiqua" pitchFamily="18" charset="0"/>
              </a:rPr>
              <a:t>Statement</a:t>
            </a:r>
            <a:r>
              <a:rPr lang="en-US" sz="2800" b="1" spc="-100" dirty="0">
                <a:latin typeface="Book Antiqua" pitchFamily="18" charset="0"/>
              </a:rPr>
              <a:t> </a:t>
            </a:r>
            <a:r>
              <a:rPr lang="en-US" sz="2800" b="1" dirty="0" smtClean="0">
                <a:solidFill>
                  <a:schemeClr val="bg1"/>
                </a:solidFill>
                <a:latin typeface="Book Antiqua" pitchFamily="18" charset="0"/>
              </a:rPr>
              <a:t>+ , + operator + subject (pronoun) +?</a:t>
            </a:r>
            <a:endParaRPr lang="en-US" sz="2800" b="1" dirty="0">
              <a:solidFill>
                <a:schemeClr val="bg1"/>
              </a:solidFill>
              <a:latin typeface="Book Antiqua" pitchFamily="18" charset="0"/>
            </a:endParaRPr>
          </a:p>
        </p:txBody>
      </p:sp>
    </p:spTree>
    <p:extLst>
      <p:ext uri="{BB962C8B-B14F-4D97-AF65-F5344CB8AC3E}">
        <p14:creationId xmlns="" xmlns:p14="http://schemas.microsoft.com/office/powerpoint/2010/main" val="355885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right)">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right)">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left)">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P spid="9" grpId="0" animBg="1"/>
      <p:bldP spid="3" grpId="0"/>
      <p:bldP spid="10" grpId="0"/>
      <p:bldP spid="11" grpId="0" animBg="1"/>
      <p:bldP spid="13"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1707</TotalTime>
  <Words>826</Words>
  <Application>Microsoft Office PowerPoint</Application>
  <PresentationFormat>On-screen Show (4:3)</PresentationFormat>
  <Paragraphs>141</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t-amin school</cp:lastModifiedBy>
  <cp:revision>160</cp:revision>
  <dcterms:created xsi:type="dcterms:W3CDTF">2015-02-14T08:59:01Z</dcterms:created>
  <dcterms:modified xsi:type="dcterms:W3CDTF">2020-02-11T16:47:25Z</dcterms:modified>
</cp:coreProperties>
</file>