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gif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727609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6200"/>
            <a:ext cx="54864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106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76200"/>
            <a:ext cx="54864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লিপিডের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763000" cy="576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99845"/>
            <a:ext cx="54864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42395"/>
            <a:ext cx="8763000" cy="440120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৭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590800" cy="83099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5905" y="1167825"/>
            <a:ext cx="394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“এ” 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4156"/>
            <a:ext cx="8991600" cy="4867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6200" y="1182469"/>
            <a:ext cx="4073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4156"/>
            <a:ext cx="8991600" cy="48670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0714" y="1182469"/>
            <a:ext cx="3946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“ই” 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4156"/>
            <a:ext cx="8991600" cy="4867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6200" y="1182469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4156"/>
            <a:ext cx="8991600" cy="48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590800" cy="83099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154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152400"/>
            <a:ext cx="1371600" cy="83099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15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590800" cy="76944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4888"/>
            <a:ext cx="8610600" cy="4329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562600"/>
            <a:ext cx="8991600" cy="120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ই,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0564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62761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 ক্ষয় পুরন,বৃদ্ধি সাধন ও শক্তি বৃদ্ধির জন্য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 খাই তাকে কি বলে?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</a:rPr>
              <a:t>-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খাদ্য</a:t>
            </a:r>
            <a:r>
              <a:rPr lang="en-US" sz="4000" b="1" dirty="0" smtClean="0">
                <a:solidFill>
                  <a:srgbClr val="7030A0"/>
                </a:solidFill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</a:rPr>
              <a:t>পুষ্টি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290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বিভিন্ন প্রকার খাদ্য উপাদানের উৎস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2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68063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রাঃ-</a:t>
            </a:r>
            <a:endParaRPr lang="bn-IN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75949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১। খাদ্য কি তা বলতে পারবে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0646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খাদ্য উপাদান সমুহের নাম লিখতে পারবে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435114"/>
            <a:ext cx="497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653" y="1106269"/>
            <a:ext cx="2439347" cy="64633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7400" y="1752600"/>
            <a:ext cx="4672823" cy="1219200"/>
            <a:chOff x="2057400" y="1752600"/>
            <a:chExt cx="4672823" cy="1219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7400" y="2209800"/>
              <a:ext cx="4672823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419600" y="1752600"/>
              <a:ext cx="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057400" y="22098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730223" y="22098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066800" y="3048000"/>
            <a:ext cx="205740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মুখ্য উপাদান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2240" y="3048000"/>
            <a:ext cx="215636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 উপাদান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3400" y="3632775"/>
            <a:ext cx="3200400" cy="1396425"/>
            <a:chOff x="533400" y="3632775"/>
            <a:chExt cx="3200400" cy="1396425"/>
          </a:xfrm>
        </p:grpSpPr>
        <p:cxnSp>
          <p:nvCxnSpPr>
            <p:cNvPr id="21" name="Straight Arrow Connector 20"/>
            <p:cNvCxnSpPr>
              <a:stCxn id="18" idx="2"/>
            </p:cNvCxnSpPr>
            <p:nvPr/>
          </p:nvCxnSpPr>
          <p:spPr>
            <a:xfrm>
              <a:off x="2095500" y="3632775"/>
              <a:ext cx="0" cy="13964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3400" y="4343400"/>
              <a:ext cx="3200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33400" y="4343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733800" y="4343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6200" y="5029200"/>
            <a:ext cx="99060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1580" y="5105400"/>
            <a:ext cx="105542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600" y="5105400"/>
            <a:ext cx="92578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0" y="3657600"/>
            <a:ext cx="3200400" cy="1396425"/>
            <a:chOff x="533400" y="3632775"/>
            <a:chExt cx="3200400" cy="139642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095500" y="3632775"/>
              <a:ext cx="0" cy="13964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3400" y="4343400"/>
              <a:ext cx="3200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33400" y="4343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733800" y="4343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647726" y="5105400"/>
            <a:ext cx="1448274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5105400"/>
            <a:ext cx="160020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53400" y="5130225"/>
            <a:ext cx="762000" cy="5847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 animBg="1"/>
      <p:bldP spid="19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1970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41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rbohyrates-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534400" cy="495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20465"/>
            <a:ext cx="8960731" cy="5375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154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91207" cy="5181600"/>
          </a:xfrm>
          <a:prstGeom prst="rect">
            <a:avLst/>
          </a:prstGeom>
        </p:spPr>
      </p:pic>
      <p:pic>
        <p:nvPicPr>
          <p:cNvPr id="12" name="Picture 11" descr="carbohyrates-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4343400" cy="2678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81401"/>
            <a:ext cx="4381500" cy="2539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581401"/>
            <a:ext cx="434340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784746"/>
            <a:ext cx="4374300" cy="2623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400" y="61208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4864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কার্বোহাইড্রেটের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591"/>
            <a:ext cx="8839200" cy="4496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591"/>
            <a:ext cx="8686800" cy="473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3483"/>
            <a:ext cx="8686800" cy="4677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591"/>
            <a:ext cx="8839200" cy="4754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943600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943600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বাদাম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921514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799" y="5943600"/>
            <a:ext cx="2209801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মাংসে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5921514"/>
            <a:ext cx="25908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ছাগলের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মাংসে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921514"/>
            <a:ext cx="25146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মাংসে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5921514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দুধ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9416"/>
            <a:ext cx="8458200" cy="44631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6707"/>
            <a:ext cx="7620000" cy="44258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9416"/>
            <a:ext cx="7315200" cy="41583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6707"/>
            <a:ext cx="7619999" cy="44258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99416"/>
            <a:ext cx="8458200" cy="44631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058919"/>
            <a:ext cx="8625840" cy="4501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99416"/>
            <a:ext cx="8458200" cy="44605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9" y="1041761"/>
            <a:ext cx="8601221" cy="43356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33800" y="5943600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5943600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5938033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5921514"/>
            <a:ext cx="11430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কার্বোহাইড্রেটের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1" y="201447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কর্মক্ষমতা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বিপাকীয়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জারণের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266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96</cp:revision>
  <dcterms:created xsi:type="dcterms:W3CDTF">2006-08-16T00:00:00Z</dcterms:created>
  <dcterms:modified xsi:type="dcterms:W3CDTF">2020-02-11T16:23:04Z</dcterms:modified>
</cp:coreProperties>
</file>