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2" r:id="rId2"/>
    <p:sldId id="261" r:id="rId3"/>
    <p:sldId id="262" r:id="rId4"/>
    <p:sldId id="263" r:id="rId5"/>
    <p:sldId id="264" r:id="rId6"/>
    <p:sldId id="265" r:id="rId7"/>
    <p:sldId id="315" r:id="rId8"/>
    <p:sldId id="294" r:id="rId9"/>
    <p:sldId id="316" r:id="rId10"/>
    <p:sldId id="296" r:id="rId11"/>
    <p:sldId id="297" r:id="rId12"/>
    <p:sldId id="298" r:id="rId13"/>
    <p:sldId id="299" r:id="rId14"/>
    <p:sldId id="300" r:id="rId15"/>
    <p:sldId id="301" r:id="rId16"/>
    <p:sldId id="313" r:id="rId17"/>
    <p:sldId id="302" r:id="rId18"/>
    <p:sldId id="303" r:id="rId19"/>
    <p:sldId id="314" r:id="rId20"/>
    <p:sldId id="304" r:id="rId21"/>
    <p:sldId id="305" r:id="rId22"/>
    <p:sldId id="317" r:id="rId23"/>
    <p:sldId id="306" r:id="rId24"/>
    <p:sldId id="307" r:id="rId25"/>
    <p:sldId id="308" r:id="rId26"/>
    <p:sldId id="309" r:id="rId27"/>
    <p:sldId id="31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9D78A-EAE9-46B1-902C-D9A022BCD1C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A1C7-7103-443B-BEC6-343BACDF9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157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D3EBE-D02C-4EB9-972A-02593B295C61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0214C-46F1-4075-9941-38EEF45AD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2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0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বোর্ডে লিখে দিবেন।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6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4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FA56-E603-4016-B695-8A83AED76F98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B072-DD63-4D2A-A90C-00EA04AF425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965B-8FB2-428E-B693-B29C54D6C25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04CF-6342-4810-AAC2-654EFBE9F349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FA9-AAE8-4592-B987-D842E568EB8C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A587-A392-478B-8171-6B3A6BC496D3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E822-E41D-48D5-BE10-52338EE05DE3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D28F3-135E-4FDA-96BC-A05A85D5D4C2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3A90-0DCF-4879-8C25-BFB2FA5A3029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1587-47F3-45D1-9413-8C024CBFE422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3669-7CE8-48D8-8606-BED8718AA0CF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55BF-A72C-4E20-B0CE-A6318B6D5046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Kumar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4" y="762001"/>
            <a:ext cx="7734301" cy="5362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2743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238964" cy="451464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5533311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পূর্ব, পশ্চিম ও দক্ষিন পাড়ে বড় গাছ থাকবে না।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45" y="762000"/>
            <a:ext cx="7370310" cy="454248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5533311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পুকুরটি খোলামেলা হবে যেন প্রচুর আলো বাতাস পায়।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69" y="990600"/>
            <a:ext cx="7495731" cy="4111679"/>
          </a:xfrm>
          <a:prstGeom prst="roundRect">
            <a:avLst/>
          </a:prstGeom>
          <a:ln w="285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09600" y="5181600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আয়তন ৩০-৫০ শতক হলে ব্যবস্থাপনায় সুবিধা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953000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 রাক্ষুসে মাছ ও ক্ষতিকারক পোকা থাকবে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038600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4038600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rcRect l="7606" t="23425" r="11149"/>
          <a:stretch>
            <a:fillRect/>
          </a:stretch>
        </p:blipFill>
        <p:spPr>
          <a:xfrm>
            <a:off x="838200" y="762000"/>
            <a:ext cx="7391400" cy="41910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5181600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 আগাছা থাকবে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378258" cy="460151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5533311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তলায় বেশি কাঁদা থাকবে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412534"/>
            <a:ext cx="6334125" cy="37690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5334000"/>
            <a:ext cx="73914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আদর্শ পুকুর নির্বাচন করতে হলে কী কী বিষয় বিবেচনা করতে হবে লেখ।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427911"/>
            <a:ext cx="3124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পুকুরের গভীরতা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গভীরতা এমন হবে যাতে সূর্যালোক পানিতে প্রবেশ করতে পারে।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004138" cy="2971800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rcRect l="1852"/>
          <a:stretch>
            <a:fillRect/>
          </a:stretch>
        </p:blipFill>
        <p:spPr>
          <a:xfrm>
            <a:off x="4648200" y="1600200"/>
            <a:ext cx="4038600" cy="2971800"/>
          </a:xfrm>
          <a:prstGeom prst="round2Diag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rcRect b="28205"/>
          <a:stretch>
            <a:fillRect/>
          </a:stretch>
        </p:blipFill>
        <p:spPr>
          <a:xfrm>
            <a:off x="4648200" y="1600200"/>
            <a:ext cx="4114800" cy="300507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819400" y="427911"/>
            <a:ext cx="3505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পানির ঘোলাত্ব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9530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ঘোলা হলে সূর্যের আলো প্রবেশে বাধা পায়, এবং পানিতে খাদ্য তৈরি হয়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4080338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1" y="1371600"/>
            <a:ext cx="6248400" cy="37690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5334000"/>
            <a:ext cx="73914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পানির ঘোলাত্ব কীভাবে প্রতিকার করা যায়?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139"/>
            <a:ext cx="37338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436543"/>
            <a:ext cx="28194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191000"/>
            <a:ext cx="3505200" cy="24176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অষ্টম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পাঠ-৮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7617" y="1371600"/>
            <a:ext cx="1853383" cy="25656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4C6EB-785E-4D9E-88D4-503FFA878C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59" y="1454495"/>
            <a:ext cx="2100241" cy="26603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4391739"/>
            <a:ext cx="3505200" cy="20090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জাকিরুল  ইসলাম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পাচঁবাড়ীয়া হাট সৈয়দ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দাখিল মাদরাসা,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বগুড়া।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427911"/>
            <a:ext cx="3124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পানির রং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68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পানির রং ঘন সবুজ হয়ে যাওয়া বা পানির উপর শেওলার স্তর পড়া মাছের জন্য ক্ষতিকর।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2971800"/>
          </a:xfrm>
          <a:prstGeom prst="roundRect">
            <a:avLst/>
          </a:prstGeom>
          <a:ln w="38100">
            <a:solidFill>
              <a:srgbClr val="7030A0"/>
            </a:solidFill>
          </a:ln>
          <a:effectLst/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4038600" cy="2971800"/>
          </a:xfrm>
          <a:prstGeom prst="roundRect">
            <a:avLst/>
          </a:prstGeom>
          <a:ln w="38100">
            <a:solidFill>
              <a:srgbClr val="7030A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0800" y="427911"/>
            <a:ext cx="40386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পানির তাপমাত্রা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876800"/>
            <a:ext cx="8077200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মিশ্র জাতের মাছের চাষে পুকুরের তাপমাত্রা ২৫-৩০ ডিগ্রি সেলসিয়াস হওয়া ভাল।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29718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0" y="381000"/>
            <a:ext cx="41910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পানিতে দ্রবীভূত গ্যাস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62" y="1447799"/>
            <a:ext cx="7426638" cy="4648201"/>
          </a:xfrm>
          <a:prstGeom prst="roundRect">
            <a:avLst/>
          </a:prstGeom>
          <a:ln w="38100">
            <a:solidFill>
              <a:srgbClr val="7030A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172200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029200"/>
            <a:ext cx="80010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পোস্টার কাগজে একটি উৎপাদনশীল পুকুরের বৈশিষ্ট্য গুলো লিখে শ্রেণিতে উপস্থাপন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2192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মিশ্র মাছ চাষের জন্য একটি আদর্শ পুকুরের গড় গভীরতা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828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১-২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362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৩-৪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362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৪-৫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828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২-৩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2895600"/>
            <a:ext cx="7162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ঘোলাত্ব প্রতিকারের জন্য প্রতি শতকে ৩০ সে.মি. গভীরতায় কত পরিমান ফিটকারি দিতে হবে?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১৪০-২০০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৩০০-৩১০ 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৩৪০ – ৩৫০ 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২৪০-২৫০ 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ফুলকা নষ্ট হয়ে যায় কেন?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পুকুরে আগাছা জন্মালে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 পুকুরে পানির পরিমান কমে গেলে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ঘ) পানিতে সূর্যের আলো প্রবেশ বাধাপ্রাপ্ত হলে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পুকুরে খাদ্যের পরিমান কমে গেলে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মাছের জন্য ক্ষতিকর হলো-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পানির রং ঘন সবুজ হওয়া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429000"/>
            <a:ext cx="22860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পানিতে শেওলা পড়া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পানি লালচে সবুজ হওয়া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334000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724400"/>
            <a:ext cx="8153400" cy="1940957"/>
          </a:xfrm>
          <a:prstGeom prst="roundRect">
            <a:avLst/>
          </a:prstGeom>
          <a:blipFill>
            <a:blip r:embed="rId3">
              <a:lum bright="70000" contrast="-70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মৎ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চাষ উপযোগী একটি আদর্শ পুকুরের চিহ্নিত চিত্র অংকন করে উৎপাদনশীল পুকুরের পানির বৈশিষ্ট্যগুলো  লিখে আনবে।  </a:t>
            </a:r>
            <a:endParaRPr lang="as-IN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4904"/>
          <a:stretch>
            <a:fillRect/>
          </a:stretch>
        </p:blipFill>
        <p:spPr>
          <a:xfrm>
            <a:off x="2773142" y="1752600"/>
            <a:ext cx="3689681" cy="2821285"/>
          </a:xfrm>
          <a:prstGeom prst="roundRect">
            <a:avLst/>
          </a:prstGeom>
          <a:ln w="3810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057400"/>
            <a:ext cx="2032000" cy="2209800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2104" y="2057400"/>
            <a:ext cx="2037096" cy="2209800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1739826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70669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886200"/>
            <a:ext cx="3886200" cy="239157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295400"/>
            <a:ext cx="3886200" cy="23785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295400"/>
            <a:ext cx="3886200" cy="23797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155722" cy="2819400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922" y="1600200"/>
            <a:ext cx="41910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পুকুর ও মিশ্র মাছের চাষ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24200"/>
            <a:ext cx="8382000" cy="15580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 চাষের জন্য আদর্শ পুকুর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8534400" cy="40386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মিশ্র চাষের আদর্শ পুকুর নির্বাচন করতে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পারবে;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পুকুরের গভীরতা ও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ঘোলাত্ব সম্পর্কে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আদর্শ পুকুরের পানির রং, তাপমাত্রা ও দ্রবীভুত গ্যাস  সম্পর্কে ব্যাখ্যা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914401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981200"/>
            <a:ext cx="7696200" cy="28603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মিশ্র চাষের আদর্শ পুকুর নির্বাচনে যে বিষয়গুলো বিবেচনা করতে হবে তা হচ্ছে-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14800" cy="322490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114800" cy="3224907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4953000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পুকুরটি বন্যা মুক্ত হবে।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64" y="457200"/>
            <a:ext cx="8339496" cy="4800600"/>
          </a:xfrm>
          <a:prstGeom prst="roundRect">
            <a:avLst/>
          </a:prstGeom>
          <a:ln w="285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09600" y="5181600"/>
            <a:ext cx="80772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পুকুরের গড় গভীরতা হবে ২-৩ মিটার।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486</Words>
  <Application>Microsoft Office PowerPoint</Application>
  <PresentationFormat>On-screen Show (4:3)</PresentationFormat>
  <Paragraphs>77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NikoshBAN</vt:lpstr>
      <vt:lpstr>Vrinda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PC</cp:lastModifiedBy>
  <cp:revision>70</cp:revision>
  <dcterms:created xsi:type="dcterms:W3CDTF">2006-08-16T00:00:00Z</dcterms:created>
  <dcterms:modified xsi:type="dcterms:W3CDTF">2020-02-11T10:44:59Z</dcterms:modified>
</cp:coreProperties>
</file>