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2" r:id="rId5"/>
    <p:sldId id="268" r:id="rId6"/>
    <p:sldId id="263" r:id="rId7"/>
    <p:sldId id="264" r:id="rId8"/>
    <p:sldId id="269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65198-AC57-422C-92F8-1B3D12D0D610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5AF7DD-10CC-46A0-930F-D01AD5B1588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7FDB9B7-17A3-4437-B867-D8D6DACDE3EE}" type="parTrans" cxnId="{E1DB024C-A828-4C8D-ABB4-939C374DA41B}">
      <dgm:prSet/>
      <dgm:spPr/>
      <dgm:t>
        <a:bodyPr/>
        <a:lstStyle/>
        <a:p>
          <a:endParaRPr lang="en-US"/>
        </a:p>
      </dgm:t>
    </dgm:pt>
    <dgm:pt modelId="{E64229CC-ACA5-4131-8657-70ED2B6EA0FA}" type="sibTrans" cxnId="{E1DB024C-A828-4C8D-ABB4-939C374DA41B}">
      <dgm:prSet/>
      <dgm:spPr/>
      <dgm:t>
        <a:bodyPr/>
        <a:lstStyle/>
        <a:p>
          <a:endParaRPr lang="en-US"/>
        </a:p>
      </dgm:t>
    </dgm:pt>
    <dgm:pt modelId="{5B211712-3A37-4552-ACAA-33942BD13471}">
      <dgm:prSet phldrT="[Text]" custT="1"/>
      <dgm:spPr/>
      <dgm:t>
        <a:bodyPr/>
        <a:lstStyle/>
        <a:p>
          <a:r>
            <a:rPr lang="en-US" sz="1800" dirty="0" smtClean="0">
              <a:latin typeface="NikoshBAN" pitchFamily="2" charset="0"/>
              <a:cs typeface="NikoshBAN" pitchFamily="2" charset="0"/>
            </a:rPr>
            <a:t>জন্ম সাল-১৮২৪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94CE6662-6E2B-483E-82BC-EF0D84EE84F1}" type="parTrans" cxnId="{4D635597-88B0-435F-A64C-7CBB569D78DE}">
      <dgm:prSet/>
      <dgm:spPr/>
      <dgm:t>
        <a:bodyPr/>
        <a:lstStyle/>
        <a:p>
          <a:endParaRPr lang="en-US" dirty="0"/>
        </a:p>
      </dgm:t>
    </dgm:pt>
    <dgm:pt modelId="{F90F461E-169B-444A-B328-72228755EF63}" type="sibTrans" cxnId="{4D635597-88B0-435F-A64C-7CBB569D78DE}">
      <dgm:prSet/>
      <dgm:spPr/>
      <dgm:t>
        <a:bodyPr/>
        <a:lstStyle/>
        <a:p>
          <a:endParaRPr lang="en-US"/>
        </a:p>
      </dgm:t>
    </dgm:pt>
    <dgm:pt modelId="{B0003BF1-933B-43D7-BEB6-CB8B380ABFB9}">
      <dgm:prSet phldrT="[Text]" custT="1"/>
      <dgm:spPr/>
      <dgm:t>
        <a:bodyPr/>
        <a:lstStyle/>
        <a:p>
          <a:r>
            <a:rPr lang="en-US" sz="1400" dirty="0" smtClean="0">
              <a:latin typeface="NikoshBAN" pitchFamily="2" charset="0"/>
              <a:cs typeface="NikoshBAN" pitchFamily="2" charset="0"/>
            </a:rPr>
            <a:t>রচনাবলী- মেঘনাদবদ কাব্য,বীরাঙ্গনা কাব্য। 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5B8A53B6-CE63-4B1A-B90F-E15D614D92C0}" type="parTrans" cxnId="{58F0A1F7-C921-417D-800B-375D22204054}">
      <dgm:prSet/>
      <dgm:spPr/>
      <dgm:t>
        <a:bodyPr/>
        <a:lstStyle/>
        <a:p>
          <a:endParaRPr lang="en-US" dirty="0"/>
        </a:p>
      </dgm:t>
    </dgm:pt>
    <dgm:pt modelId="{75718626-09B0-4B82-AAD3-CC308A801136}" type="sibTrans" cxnId="{58F0A1F7-C921-417D-800B-375D22204054}">
      <dgm:prSet/>
      <dgm:spPr/>
      <dgm:t>
        <a:bodyPr/>
        <a:lstStyle/>
        <a:p>
          <a:endParaRPr lang="en-US"/>
        </a:p>
      </dgm:t>
    </dgm:pt>
    <dgm:pt modelId="{9515DA15-F13A-40AF-AD28-FE8039885C73}">
      <dgm:prSet phldrT="[Text]" custT="1"/>
      <dgm:spPr/>
      <dgm:t>
        <a:bodyPr/>
        <a:lstStyle/>
        <a:p>
          <a:r>
            <a:rPr lang="en-US" sz="1800" dirty="0" smtClean="0">
              <a:latin typeface="NikoshBAN" pitchFamily="2" charset="0"/>
              <a:cs typeface="NikoshBAN" pitchFamily="2" charset="0"/>
            </a:rPr>
            <a:t>মৃত্যু সাল-১৮৭৩ 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18758EBD-E015-4994-A85E-0145557BA268}" type="parTrans" cxnId="{8DF2DCCB-621B-4391-841B-AB35A44E6EA2}">
      <dgm:prSet/>
      <dgm:spPr/>
      <dgm:t>
        <a:bodyPr/>
        <a:lstStyle/>
        <a:p>
          <a:endParaRPr lang="en-US" dirty="0"/>
        </a:p>
      </dgm:t>
    </dgm:pt>
    <dgm:pt modelId="{806D3D76-1A69-4041-8E35-07D6DB46528B}" type="sibTrans" cxnId="{8DF2DCCB-621B-4391-841B-AB35A44E6EA2}">
      <dgm:prSet/>
      <dgm:spPr/>
      <dgm:t>
        <a:bodyPr/>
        <a:lstStyle/>
        <a:p>
          <a:endParaRPr lang="en-US"/>
        </a:p>
      </dgm:t>
    </dgm:pt>
    <dgm:pt modelId="{0B3B468E-EB3F-4880-BE5B-16A7CAF1BE2C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উপাধী-মাইকেল </a:t>
          </a:r>
          <a:r>
            <a:rPr lang="en-US" dirty="0" smtClean="0"/>
            <a:t> </a:t>
          </a:r>
          <a:endParaRPr lang="en-US" dirty="0"/>
        </a:p>
      </dgm:t>
    </dgm:pt>
    <dgm:pt modelId="{F2D81029-5755-44FD-B2E4-5ECE49E4E4D8}" type="parTrans" cxnId="{76722BE7-0D71-40E1-A9C1-98AAE059E943}">
      <dgm:prSet/>
      <dgm:spPr/>
      <dgm:t>
        <a:bodyPr/>
        <a:lstStyle/>
        <a:p>
          <a:endParaRPr lang="en-US" dirty="0"/>
        </a:p>
      </dgm:t>
    </dgm:pt>
    <dgm:pt modelId="{A23C9DA3-EE23-413E-9C5E-DA4EE8E81391}" type="sibTrans" cxnId="{76722BE7-0D71-40E1-A9C1-98AAE059E943}">
      <dgm:prSet/>
      <dgm:spPr/>
      <dgm:t>
        <a:bodyPr/>
        <a:lstStyle/>
        <a:p>
          <a:endParaRPr lang="en-US"/>
        </a:p>
      </dgm:t>
    </dgm:pt>
    <dgm:pt modelId="{8AAFF2AA-317A-404F-B95D-875E339627EA}" type="pres">
      <dgm:prSet presAssocID="{DAC65198-AC57-422C-92F8-1B3D12D0D6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381169-2B5C-4FA4-8563-3747DE5B8BD8}" type="pres">
      <dgm:prSet presAssocID="{F45AF7DD-10CC-46A0-930F-D01AD5B15883}" presName="centerShape" presStyleLbl="node0" presStyleIdx="0" presStyleCnt="1"/>
      <dgm:spPr/>
      <dgm:t>
        <a:bodyPr/>
        <a:lstStyle/>
        <a:p>
          <a:endParaRPr lang="en-US"/>
        </a:p>
      </dgm:t>
    </dgm:pt>
    <dgm:pt modelId="{D044FB5A-32A3-4B1C-90DD-CD1ED71D71CB}" type="pres">
      <dgm:prSet presAssocID="{94CE6662-6E2B-483E-82BC-EF0D84EE84F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66256AD-C1C1-4333-8468-6B13A97F033E}" type="pres">
      <dgm:prSet presAssocID="{94CE6662-6E2B-483E-82BC-EF0D84EE84F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5148F7-B22D-49D8-9076-385BA95D80CB}" type="pres">
      <dgm:prSet presAssocID="{5B211712-3A37-4552-ACAA-33942BD134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8DEF2-0BB9-412F-8A27-43306A42E133}" type="pres">
      <dgm:prSet presAssocID="{5B8A53B6-CE63-4B1A-B90F-E15D614D92C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3EA4643-0078-498F-986C-3B7359AB64FF}" type="pres">
      <dgm:prSet presAssocID="{5B8A53B6-CE63-4B1A-B90F-E15D614D92C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D95F4ED-2AE5-4E74-A2A1-D91144D5835A}" type="pres">
      <dgm:prSet presAssocID="{B0003BF1-933B-43D7-BEB6-CB8B380ABF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E0974-78CA-427E-AE61-D77A070C1814}" type="pres">
      <dgm:prSet presAssocID="{18758EBD-E015-4994-A85E-0145557BA26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1707012-205D-4221-A63A-967E1F38B4E9}" type="pres">
      <dgm:prSet presAssocID="{18758EBD-E015-4994-A85E-0145557BA26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A72D435-DF61-48B9-8184-545395E7561C}" type="pres">
      <dgm:prSet presAssocID="{9515DA15-F13A-40AF-AD28-FE8039885C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2D975-8040-4595-AA0B-54BFB6B170F8}" type="pres">
      <dgm:prSet presAssocID="{F2D81029-5755-44FD-B2E4-5ECE49E4E4D8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E9CFDFF-6951-4FAE-996C-113D1EDDC43E}" type="pres">
      <dgm:prSet presAssocID="{F2D81029-5755-44FD-B2E4-5ECE49E4E4D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4D72786-57EF-45C3-9A54-EC4247FE1CAD}" type="pres">
      <dgm:prSet presAssocID="{0B3B468E-EB3F-4880-BE5B-16A7CAF1BE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F0A1F7-C921-417D-800B-375D22204054}" srcId="{F45AF7DD-10CC-46A0-930F-D01AD5B15883}" destId="{B0003BF1-933B-43D7-BEB6-CB8B380ABFB9}" srcOrd="1" destOrd="0" parTransId="{5B8A53B6-CE63-4B1A-B90F-E15D614D92C0}" sibTransId="{75718626-09B0-4B82-AAD3-CC308A801136}"/>
    <dgm:cxn modelId="{A6BE36E9-FF61-4A90-A8FB-F76886B15E01}" type="presOf" srcId="{18758EBD-E015-4994-A85E-0145557BA268}" destId="{C93E0974-78CA-427E-AE61-D77A070C1814}" srcOrd="0" destOrd="0" presId="urn:microsoft.com/office/officeart/2005/8/layout/radial5"/>
    <dgm:cxn modelId="{3785AE9D-F189-4F3C-9AB8-35FF5646DE4A}" type="presOf" srcId="{DAC65198-AC57-422C-92F8-1B3D12D0D610}" destId="{8AAFF2AA-317A-404F-B95D-875E339627EA}" srcOrd="0" destOrd="0" presId="urn:microsoft.com/office/officeart/2005/8/layout/radial5"/>
    <dgm:cxn modelId="{6D4FA143-C113-4072-8E34-7B08DD2C60A6}" type="presOf" srcId="{B0003BF1-933B-43D7-BEB6-CB8B380ABFB9}" destId="{FD95F4ED-2AE5-4E74-A2A1-D91144D5835A}" srcOrd="0" destOrd="0" presId="urn:microsoft.com/office/officeart/2005/8/layout/radial5"/>
    <dgm:cxn modelId="{76722BE7-0D71-40E1-A9C1-98AAE059E943}" srcId="{F45AF7DD-10CC-46A0-930F-D01AD5B15883}" destId="{0B3B468E-EB3F-4880-BE5B-16A7CAF1BE2C}" srcOrd="3" destOrd="0" parTransId="{F2D81029-5755-44FD-B2E4-5ECE49E4E4D8}" sibTransId="{A23C9DA3-EE23-413E-9C5E-DA4EE8E81391}"/>
    <dgm:cxn modelId="{659497F6-33C2-46CD-B8ED-DE0EE7E55B85}" type="presOf" srcId="{F45AF7DD-10CC-46A0-930F-D01AD5B15883}" destId="{38381169-2B5C-4FA4-8563-3747DE5B8BD8}" srcOrd="0" destOrd="0" presId="urn:microsoft.com/office/officeart/2005/8/layout/radial5"/>
    <dgm:cxn modelId="{2921664E-7C87-461E-9FCB-7601D42B4FEC}" type="presOf" srcId="{94CE6662-6E2B-483E-82BC-EF0D84EE84F1}" destId="{D044FB5A-32A3-4B1C-90DD-CD1ED71D71CB}" srcOrd="0" destOrd="0" presId="urn:microsoft.com/office/officeart/2005/8/layout/radial5"/>
    <dgm:cxn modelId="{E1DB024C-A828-4C8D-ABB4-939C374DA41B}" srcId="{DAC65198-AC57-422C-92F8-1B3D12D0D610}" destId="{F45AF7DD-10CC-46A0-930F-D01AD5B15883}" srcOrd="0" destOrd="0" parTransId="{F7FDB9B7-17A3-4437-B867-D8D6DACDE3EE}" sibTransId="{E64229CC-ACA5-4131-8657-70ED2B6EA0FA}"/>
    <dgm:cxn modelId="{9B3B1C2D-5499-49EA-BB20-C79D37051688}" type="presOf" srcId="{5B211712-3A37-4552-ACAA-33942BD13471}" destId="{A85148F7-B22D-49D8-9076-385BA95D80CB}" srcOrd="0" destOrd="0" presId="urn:microsoft.com/office/officeart/2005/8/layout/radial5"/>
    <dgm:cxn modelId="{380FB000-F929-41EF-BDB9-7C16EBDDED46}" type="presOf" srcId="{9515DA15-F13A-40AF-AD28-FE8039885C73}" destId="{2A72D435-DF61-48B9-8184-545395E7561C}" srcOrd="0" destOrd="0" presId="urn:microsoft.com/office/officeart/2005/8/layout/radial5"/>
    <dgm:cxn modelId="{89CBAFAC-64BD-40CC-8DBE-6A711B33AB7F}" type="presOf" srcId="{F2D81029-5755-44FD-B2E4-5ECE49E4E4D8}" destId="{E5E2D975-8040-4595-AA0B-54BFB6B170F8}" srcOrd="0" destOrd="0" presId="urn:microsoft.com/office/officeart/2005/8/layout/radial5"/>
    <dgm:cxn modelId="{0D52E7D0-B6FE-4BD4-942C-37AE3A02B9D4}" type="presOf" srcId="{F2D81029-5755-44FD-B2E4-5ECE49E4E4D8}" destId="{3E9CFDFF-6951-4FAE-996C-113D1EDDC43E}" srcOrd="1" destOrd="0" presId="urn:microsoft.com/office/officeart/2005/8/layout/radial5"/>
    <dgm:cxn modelId="{829F3908-4C98-4D6F-9C1D-38B6E4A43DCB}" type="presOf" srcId="{0B3B468E-EB3F-4880-BE5B-16A7CAF1BE2C}" destId="{F4D72786-57EF-45C3-9A54-EC4247FE1CAD}" srcOrd="0" destOrd="0" presId="urn:microsoft.com/office/officeart/2005/8/layout/radial5"/>
    <dgm:cxn modelId="{DF564EC7-FFD6-443B-BA04-64A9516235EE}" type="presOf" srcId="{18758EBD-E015-4994-A85E-0145557BA268}" destId="{71707012-205D-4221-A63A-967E1F38B4E9}" srcOrd="1" destOrd="0" presId="urn:microsoft.com/office/officeart/2005/8/layout/radial5"/>
    <dgm:cxn modelId="{116AA934-266A-44AB-B91F-20F5FF4917E3}" type="presOf" srcId="{94CE6662-6E2B-483E-82BC-EF0D84EE84F1}" destId="{466256AD-C1C1-4333-8468-6B13A97F033E}" srcOrd="1" destOrd="0" presId="urn:microsoft.com/office/officeart/2005/8/layout/radial5"/>
    <dgm:cxn modelId="{491FD758-3259-45AC-AC29-2344886C59DC}" type="presOf" srcId="{5B8A53B6-CE63-4B1A-B90F-E15D614D92C0}" destId="{F078DEF2-0BB9-412F-8A27-43306A42E133}" srcOrd="0" destOrd="0" presId="urn:microsoft.com/office/officeart/2005/8/layout/radial5"/>
    <dgm:cxn modelId="{D0EB437F-3F16-432C-BD36-8A563B37619D}" type="presOf" srcId="{5B8A53B6-CE63-4B1A-B90F-E15D614D92C0}" destId="{43EA4643-0078-498F-986C-3B7359AB64FF}" srcOrd="1" destOrd="0" presId="urn:microsoft.com/office/officeart/2005/8/layout/radial5"/>
    <dgm:cxn modelId="{8DF2DCCB-621B-4391-841B-AB35A44E6EA2}" srcId="{F45AF7DD-10CC-46A0-930F-D01AD5B15883}" destId="{9515DA15-F13A-40AF-AD28-FE8039885C73}" srcOrd="2" destOrd="0" parTransId="{18758EBD-E015-4994-A85E-0145557BA268}" sibTransId="{806D3D76-1A69-4041-8E35-07D6DB46528B}"/>
    <dgm:cxn modelId="{4D635597-88B0-435F-A64C-7CBB569D78DE}" srcId="{F45AF7DD-10CC-46A0-930F-D01AD5B15883}" destId="{5B211712-3A37-4552-ACAA-33942BD13471}" srcOrd="0" destOrd="0" parTransId="{94CE6662-6E2B-483E-82BC-EF0D84EE84F1}" sibTransId="{F90F461E-169B-444A-B328-72228755EF63}"/>
    <dgm:cxn modelId="{DC25A07D-7ACD-42A4-97F6-DE266C01B3EB}" type="presParOf" srcId="{8AAFF2AA-317A-404F-B95D-875E339627EA}" destId="{38381169-2B5C-4FA4-8563-3747DE5B8BD8}" srcOrd="0" destOrd="0" presId="urn:microsoft.com/office/officeart/2005/8/layout/radial5"/>
    <dgm:cxn modelId="{0C0181D2-D415-44AD-BA58-73810CE6BB5A}" type="presParOf" srcId="{8AAFF2AA-317A-404F-B95D-875E339627EA}" destId="{D044FB5A-32A3-4B1C-90DD-CD1ED71D71CB}" srcOrd="1" destOrd="0" presId="urn:microsoft.com/office/officeart/2005/8/layout/radial5"/>
    <dgm:cxn modelId="{B0CEBE90-6EE8-46E2-8E23-4666328066EA}" type="presParOf" srcId="{D044FB5A-32A3-4B1C-90DD-CD1ED71D71CB}" destId="{466256AD-C1C1-4333-8468-6B13A97F033E}" srcOrd="0" destOrd="0" presId="urn:microsoft.com/office/officeart/2005/8/layout/radial5"/>
    <dgm:cxn modelId="{B8A4D27C-FB03-48D8-B18F-484E0D9117E8}" type="presParOf" srcId="{8AAFF2AA-317A-404F-B95D-875E339627EA}" destId="{A85148F7-B22D-49D8-9076-385BA95D80CB}" srcOrd="2" destOrd="0" presId="urn:microsoft.com/office/officeart/2005/8/layout/radial5"/>
    <dgm:cxn modelId="{33606F3F-9E78-4842-8790-A6D04BA9813D}" type="presParOf" srcId="{8AAFF2AA-317A-404F-B95D-875E339627EA}" destId="{F078DEF2-0BB9-412F-8A27-43306A42E133}" srcOrd="3" destOrd="0" presId="urn:microsoft.com/office/officeart/2005/8/layout/radial5"/>
    <dgm:cxn modelId="{2DF7E534-6505-4847-9BB4-F5B075E09552}" type="presParOf" srcId="{F078DEF2-0BB9-412F-8A27-43306A42E133}" destId="{43EA4643-0078-498F-986C-3B7359AB64FF}" srcOrd="0" destOrd="0" presId="urn:microsoft.com/office/officeart/2005/8/layout/radial5"/>
    <dgm:cxn modelId="{9EFC45B7-8EE5-4B39-BF4C-D476A629F914}" type="presParOf" srcId="{8AAFF2AA-317A-404F-B95D-875E339627EA}" destId="{FD95F4ED-2AE5-4E74-A2A1-D91144D5835A}" srcOrd="4" destOrd="0" presId="urn:microsoft.com/office/officeart/2005/8/layout/radial5"/>
    <dgm:cxn modelId="{C870B201-CA22-4404-9567-BD5778D95333}" type="presParOf" srcId="{8AAFF2AA-317A-404F-B95D-875E339627EA}" destId="{C93E0974-78CA-427E-AE61-D77A070C1814}" srcOrd="5" destOrd="0" presId="urn:microsoft.com/office/officeart/2005/8/layout/radial5"/>
    <dgm:cxn modelId="{1E97E70D-3136-4088-AEB5-5E124450BE9C}" type="presParOf" srcId="{C93E0974-78CA-427E-AE61-D77A070C1814}" destId="{71707012-205D-4221-A63A-967E1F38B4E9}" srcOrd="0" destOrd="0" presId="urn:microsoft.com/office/officeart/2005/8/layout/radial5"/>
    <dgm:cxn modelId="{2E789B2A-C425-4F87-BE0B-C85499FA2558}" type="presParOf" srcId="{8AAFF2AA-317A-404F-B95D-875E339627EA}" destId="{2A72D435-DF61-48B9-8184-545395E7561C}" srcOrd="6" destOrd="0" presId="urn:microsoft.com/office/officeart/2005/8/layout/radial5"/>
    <dgm:cxn modelId="{189F1018-9BD0-464D-B873-21C4E776D0C8}" type="presParOf" srcId="{8AAFF2AA-317A-404F-B95D-875E339627EA}" destId="{E5E2D975-8040-4595-AA0B-54BFB6B170F8}" srcOrd="7" destOrd="0" presId="urn:microsoft.com/office/officeart/2005/8/layout/radial5"/>
    <dgm:cxn modelId="{B2887EED-0BD2-45D8-9BE2-97CAF2ECF534}" type="presParOf" srcId="{E5E2D975-8040-4595-AA0B-54BFB6B170F8}" destId="{3E9CFDFF-6951-4FAE-996C-113D1EDDC43E}" srcOrd="0" destOrd="0" presId="urn:microsoft.com/office/officeart/2005/8/layout/radial5"/>
    <dgm:cxn modelId="{4429D2B6-2567-4E75-8F26-981077060286}" type="presParOf" srcId="{8AAFF2AA-317A-404F-B95D-875E339627EA}" destId="{F4D72786-57EF-45C3-9A54-EC4247FE1CAD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30219-11F2-461B-B211-500AEAFFBCA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CD4B-6E8A-467E-ABAB-04F2CC2972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চতুর্দশপদী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সঙ্গা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CD4B-6E8A-467E-ABAB-04F2CC29722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অন্ত</a:t>
            </a:r>
            <a:r>
              <a:rPr lang="en-US" dirty="0" smtClean="0"/>
              <a:t> </a:t>
            </a:r>
            <a:r>
              <a:rPr lang="en-US" dirty="0" err="1" smtClean="0"/>
              <a:t>মিল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অমিত্রাক্ষর </a:t>
            </a:r>
            <a:r>
              <a:rPr lang="en-US" baseline="0" dirty="0" err="1" smtClean="0"/>
              <a:t>ছন্দ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বুঝাব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CD4B-6E8A-467E-ABAB-04F2CC29722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876800"/>
          </a:xfrm>
          <a:solidFill>
            <a:schemeClr val="accent5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772400" cy="510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সতত হে নদ তুমি পড় মোর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মনে=১৪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সতত তোমার কথা ভাবি এ বিরলে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,=১৪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সতত যেমতি লোক নিশার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স্বপনে=১৪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শোনে মায়া মন্ত্রধ্বনি তব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কলকলে=১৪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কপোতাক্ষ নদ কী জাতীয় কবিতা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চতুর্দশপদী কবিতা বলতে কী বুঝ?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592763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  সতত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হে নদ তুমি পড় মোর মনে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সতত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তোমার কথা ভাবি এ বিরলে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সতত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যেমতি লোক নিশার স্বপনে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শোনে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মায়া মন্ত্রধ্বনি তব কলকলে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 rot="10800000" flipV="1">
            <a:off x="6324600" y="1905000"/>
            <a:ext cx="6096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rot="11068603" flipV="1">
            <a:off x="6456374" y="2536182"/>
            <a:ext cx="6096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১) অমিত্রাক্ষর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বলতে কী বুঝ?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চতুর্দশপদী কবিতা বলতে কী বুঝ?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অমিত্রাক্ষর ছন্দের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কপোতাক্ষ নদ কী জাতীয় কবিতা?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কপোতাক্ষ নদ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স্বদেশপ্রেমের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106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মোঃ কামরুজ-জামান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খেদাপাড়া মা/বি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মনিরামপুর, যশোর।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শ্রেণি- ৯ম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বিষয়- বাংলা ১ম পত্র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“কপোতাক্ষ নদ”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এই পাঠ শেশে 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নতুন শব্দের অর্থ বলতে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2) অমিত্রাক্ষর ছন্দের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দিতে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3) চতুর্দশপদী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লিখতে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AutoNum type="arabicParenR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61999"/>
          </a:xfrm>
          <a:solidFill>
            <a:srgbClr val="7030A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ichael-Madhusud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81169-2B5C-4FA4-8563-3747DE5B8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8381169-2B5C-4FA4-8563-3747DE5B8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8381169-2B5C-4FA4-8563-3747DE5B8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4FB5A-32A3-4B1C-90DD-CD1ED71D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044FB5A-32A3-4B1C-90DD-CD1ED71D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044FB5A-32A3-4B1C-90DD-CD1ED71D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5148F7-B22D-49D8-9076-385BA95D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85148F7-B22D-49D8-9076-385BA95D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85148F7-B22D-49D8-9076-385BA95D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78DEF2-0BB9-412F-8A27-43306A42E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078DEF2-0BB9-412F-8A27-43306A42E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078DEF2-0BB9-412F-8A27-43306A42E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5F4ED-2AE5-4E74-A2A1-D91144D58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D95F4ED-2AE5-4E74-A2A1-D91144D58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D95F4ED-2AE5-4E74-A2A1-D91144D58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3E0974-78CA-427E-AE61-D77A070C1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93E0974-78CA-427E-AE61-D77A070C1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93E0974-78CA-427E-AE61-D77A070C1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72D435-DF61-48B9-8184-545395E75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A72D435-DF61-48B9-8184-545395E75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A72D435-DF61-48B9-8184-545395E75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2D975-8040-4595-AA0B-54BFB6B17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5E2D975-8040-4595-AA0B-54BFB6B17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5E2D975-8040-4595-AA0B-54BFB6B17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D72786-57EF-45C3-9A54-EC4247FE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4D72786-57EF-45C3-9A54-EC4247FE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4D72786-57EF-45C3-9A54-EC4247FE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পাঠ </a:t>
            </a: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পাঠ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4572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সব সময়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0574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বিরলে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20574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নিরিবিলি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36576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নিশা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36576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রাত্রি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52578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মোর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51816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আমার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276600" y="762000"/>
            <a:ext cx="2514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3352800" y="2286000"/>
            <a:ext cx="2514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3352800" y="3886200"/>
            <a:ext cx="2514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3352800" y="5486400"/>
            <a:ext cx="2514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223</Words>
  <Application>Microsoft Office PowerPoint</Application>
  <PresentationFormat>On-screen Show (4:3)</PresentationFormat>
  <Paragraphs>62</Paragraphs>
  <Slides>16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 </vt:lpstr>
      <vt:lpstr>Slide 2</vt:lpstr>
      <vt:lpstr>Slide 3</vt:lpstr>
      <vt:lpstr>Slide 4</vt:lpstr>
      <vt:lpstr>শিখনফল </vt:lpstr>
      <vt:lpstr>Slide 6</vt:lpstr>
      <vt:lpstr>Slide 7</vt:lpstr>
      <vt:lpstr>Slide 8</vt:lpstr>
      <vt:lpstr>Slide 9</vt:lpstr>
      <vt:lpstr>Slide 10</vt:lpstr>
      <vt:lpstr>জোড়ায়  কাজ </vt:lpstr>
      <vt:lpstr>Slide 12</vt:lpstr>
      <vt:lpstr>দলীয় কাজ </vt:lpstr>
      <vt:lpstr>মূল্যায়ন </vt:lpstr>
      <vt:lpstr>বাড়ির কাজ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PC</dc:creator>
  <cp:lastModifiedBy>Lab PC</cp:lastModifiedBy>
  <cp:revision>18</cp:revision>
  <dcterms:created xsi:type="dcterms:W3CDTF">2006-08-16T00:00:00Z</dcterms:created>
  <dcterms:modified xsi:type="dcterms:W3CDTF">2020-02-12T01:35:12Z</dcterms:modified>
</cp:coreProperties>
</file>