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DF62E6-7703-4C4E-9D4D-ED0CAED0C3A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28AFA6-F909-462D-B892-DA5D6117C03D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IN" sz="24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</a:p>
        <a:p>
          <a:r>
            <a:rPr lang="bn-IN" sz="28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প্রাণীজগতের  শ্রেণিবিন্যাস </a:t>
          </a:r>
          <a:endParaRPr lang="en-US" sz="2800" b="1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04DBC8FB-3286-4C81-B379-74594CC26B02}" type="parTrans" cxnId="{3B88558E-7CF8-49BA-9635-459F372741C2}">
      <dgm:prSet/>
      <dgm:spPr/>
      <dgm:t>
        <a:bodyPr/>
        <a:lstStyle/>
        <a:p>
          <a:endParaRPr lang="en-US"/>
        </a:p>
      </dgm:t>
    </dgm:pt>
    <dgm:pt modelId="{AED720F0-2DB6-45E6-8E7B-96AE6C196A13}" type="sibTrans" cxnId="{3B88558E-7CF8-49BA-9635-459F372741C2}">
      <dgm:prSet/>
      <dgm:spPr/>
      <dgm:t>
        <a:bodyPr/>
        <a:lstStyle/>
        <a:p>
          <a:endParaRPr lang="en-US"/>
        </a:p>
      </dgm:t>
    </dgm:pt>
    <dgm:pt modelId="{EA958C48-5667-4F2D-A0E4-8EC6BC2F506D}">
      <dgm:prSet phldrT="[Text]" custT="1"/>
      <dgm:spPr>
        <a:solidFill>
          <a:schemeClr val="accent5"/>
        </a:solidFill>
      </dgm:spPr>
      <dgm:t>
        <a:bodyPr/>
        <a:lstStyle/>
        <a:p>
          <a:r>
            <a:rPr lang="bn-IN" sz="24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পরিফেরা </a:t>
          </a:r>
          <a:endParaRPr lang="en-US" sz="2400" b="1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965D9F21-117E-490C-9BEF-95044A31AEBF}" type="parTrans" cxnId="{6ECA1E5F-0BBB-4CF7-93E4-52D2095B966D}">
      <dgm:prSet/>
      <dgm:spPr>
        <a:ln w="38100">
          <a:headEnd type="oval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D7135A5A-156C-40CE-A233-FA90D98EABB2}" type="sibTrans" cxnId="{6ECA1E5F-0BBB-4CF7-93E4-52D2095B966D}">
      <dgm:prSet/>
      <dgm:spPr/>
      <dgm:t>
        <a:bodyPr/>
        <a:lstStyle/>
        <a:p>
          <a:endParaRPr lang="en-US"/>
        </a:p>
      </dgm:t>
    </dgm:pt>
    <dgm:pt modelId="{2DCEDD29-8162-4D07-BEC3-AB344573110F}">
      <dgm:prSet phldrT="[Text]" custT="1"/>
      <dgm:spPr>
        <a:solidFill>
          <a:schemeClr val="accent5"/>
        </a:solidFill>
      </dgm:spPr>
      <dgm:t>
        <a:bodyPr/>
        <a:lstStyle/>
        <a:p>
          <a:r>
            <a:rPr lang="bn-IN" sz="24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মলাস্কা</a:t>
          </a:r>
          <a:r>
            <a:rPr lang="bn-IN" sz="2100" dirty="0" smtClean="0">
              <a:solidFill>
                <a:schemeClr val="tx1"/>
              </a:solidFill>
            </a:rPr>
            <a:t> </a:t>
          </a:r>
          <a:endParaRPr lang="en-US" sz="2100" dirty="0">
            <a:solidFill>
              <a:schemeClr val="tx1"/>
            </a:solidFill>
          </a:endParaRPr>
        </a:p>
      </dgm:t>
    </dgm:pt>
    <dgm:pt modelId="{32D1F9FC-06DB-45E1-B97F-E8630317755D}" type="parTrans" cxnId="{E3CAB06B-8F8A-4551-8CE6-2B84C040EE0A}">
      <dgm:prSet/>
      <dgm:spPr>
        <a:ln w="38100">
          <a:headEnd type="oval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1FBCB409-D4AC-4DD8-9EBC-00FCD980C5EE}" type="sibTrans" cxnId="{E3CAB06B-8F8A-4551-8CE6-2B84C040EE0A}">
      <dgm:prSet/>
      <dgm:spPr/>
      <dgm:t>
        <a:bodyPr/>
        <a:lstStyle/>
        <a:p>
          <a:endParaRPr lang="en-US"/>
        </a:p>
      </dgm:t>
    </dgm:pt>
    <dgm:pt modelId="{6A35F924-BBD6-4492-9774-DB54065C54B1}">
      <dgm:prSet phldrT="[Text]" custT="1"/>
      <dgm:spPr>
        <a:solidFill>
          <a:schemeClr val="accent5"/>
        </a:solidFill>
      </dgm:spPr>
      <dgm:t>
        <a:bodyPr/>
        <a:lstStyle/>
        <a:p>
          <a:r>
            <a:rPr lang="bn-IN" sz="24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একাইনোডারমাটা </a:t>
          </a:r>
          <a:endParaRPr lang="en-US" sz="2400" b="1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AA408E12-0F1B-4BD3-B1E0-30F0E3CD9709}" type="parTrans" cxnId="{90FEA127-ACE2-42FB-8E55-4F6B62DD99F1}">
      <dgm:prSet/>
      <dgm:spPr>
        <a:ln w="38100">
          <a:headEnd type="oval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AFC57349-052E-4752-87CA-451BC93EE2BE}" type="sibTrans" cxnId="{90FEA127-ACE2-42FB-8E55-4F6B62DD99F1}">
      <dgm:prSet/>
      <dgm:spPr/>
      <dgm:t>
        <a:bodyPr/>
        <a:lstStyle/>
        <a:p>
          <a:endParaRPr lang="en-US"/>
        </a:p>
      </dgm:t>
    </dgm:pt>
    <dgm:pt modelId="{185E110B-29C1-4DFB-B8BA-897541D0F629}">
      <dgm:prSet phldrT="[Text]" custT="1"/>
      <dgm:spPr>
        <a:solidFill>
          <a:schemeClr val="accent5"/>
        </a:solidFill>
      </dgm:spPr>
      <dgm:t>
        <a:bodyPr/>
        <a:lstStyle/>
        <a:p>
          <a:r>
            <a:rPr lang="bn-IN" sz="24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কর্ডাটা </a:t>
          </a:r>
          <a:endParaRPr lang="en-US" sz="2400" b="1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6B122517-A0D5-4B7A-9C18-04768B179EE8}" type="parTrans" cxnId="{A4B3E833-3814-4B55-AFC8-63A578D17828}">
      <dgm:prSet/>
      <dgm:spPr>
        <a:ln w="38100">
          <a:headEnd type="oval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2A20C624-746E-4BCB-9960-3967DD860EC0}" type="sibTrans" cxnId="{A4B3E833-3814-4B55-AFC8-63A578D17828}">
      <dgm:prSet/>
      <dgm:spPr/>
      <dgm:t>
        <a:bodyPr/>
        <a:lstStyle/>
        <a:p>
          <a:endParaRPr lang="en-US"/>
        </a:p>
      </dgm:t>
    </dgm:pt>
    <dgm:pt modelId="{F23C71AF-D2BD-49CB-8C9B-5E73BC8A54EC}">
      <dgm:prSet phldrT="[Text]" phldr="1"/>
      <dgm:spPr/>
      <dgm:t>
        <a:bodyPr/>
        <a:lstStyle/>
        <a:p>
          <a:endParaRPr lang="en-US" dirty="0"/>
        </a:p>
      </dgm:t>
    </dgm:pt>
    <dgm:pt modelId="{A001674E-4BDA-4074-A834-4DCDD418FE90}" type="parTrans" cxnId="{9AF28236-5133-4D58-8773-456DBC06C255}">
      <dgm:prSet/>
      <dgm:spPr/>
      <dgm:t>
        <a:bodyPr/>
        <a:lstStyle/>
        <a:p>
          <a:endParaRPr lang="en-US"/>
        </a:p>
      </dgm:t>
    </dgm:pt>
    <dgm:pt modelId="{C86D9B58-8EA6-44E6-977D-70D8199ADE52}" type="sibTrans" cxnId="{9AF28236-5133-4D58-8773-456DBC06C255}">
      <dgm:prSet/>
      <dgm:spPr/>
      <dgm:t>
        <a:bodyPr/>
        <a:lstStyle/>
        <a:p>
          <a:endParaRPr lang="en-US"/>
        </a:p>
      </dgm:t>
    </dgm:pt>
    <dgm:pt modelId="{FB75C6C4-A44F-4F6D-A4AB-3E070691CA07}">
      <dgm:prSet phldrT="[Text]" phldr="1"/>
      <dgm:spPr/>
      <dgm:t>
        <a:bodyPr/>
        <a:lstStyle/>
        <a:p>
          <a:endParaRPr lang="en-US"/>
        </a:p>
      </dgm:t>
    </dgm:pt>
    <dgm:pt modelId="{0282B59E-A7F3-4C4A-AAF4-422471392326}" type="parTrans" cxnId="{7FF25DDD-3536-4994-85B9-2D6BF83026AF}">
      <dgm:prSet/>
      <dgm:spPr/>
      <dgm:t>
        <a:bodyPr/>
        <a:lstStyle/>
        <a:p>
          <a:endParaRPr lang="en-US"/>
        </a:p>
      </dgm:t>
    </dgm:pt>
    <dgm:pt modelId="{42B95051-49B9-488B-B479-146039CDFC07}" type="sibTrans" cxnId="{7FF25DDD-3536-4994-85B9-2D6BF83026AF}">
      <dgm:prSet/>
      <dgm:spPr/>
      <dgm:t>
        <a:bodyPr/>
        <a:lstStyle/>
        <a:p>
          <a:endParaRPr lang="en-US"/>
        </a:p>
      </dgm:t>
    </dgm:pt>
    <dgm:pt modelId="{A5A0080F-AB0C-419A-A322-2EA1BEA070E9}">
      <dgm:prSet phldrT="[Text]" phldr="1"/>
      <dgm:spPr/>
      <dgm:t>
        <a:bodyPr/>
        <a:lstStyle/>
        <a:p>
          <a:endParaRPr lang="en-US"/>
        </a:p>
      </dgm:t>
    </dgm:pt>
    <dgm:pt modelId="{7B007CFB-A9A5-4867-A00C-B9937F9770E9}" type="parTrans" cxnId="{4091B050-8B4A-40E4-8C14-DE0376C813F5}">
      <dgm:prSet/>
      <dgm:spPr/>
      <dgm:t>
        <a:bodyPr/>
        <a:lstStyle/>
        <a:p>
          <a:endParaRPr lang="en-US"/>
        </a:p>
      </dgm:t>
    </dgm:pt>
    <dgm:pt modelId="{93678093-0EC7-45AA-A0B1-495F9902F385}" type="sibTrans" cxnId="{4091B050-8B4A-40E4-8C14-DE0376C813F5}">
      <dgm:prSet/>
      <dgm:spPr/>
      <dgm:t>
        <a:bodyPr/>
        <a:lstStyle/>
        <a:p>
          <a:endParaRPr lang="en-US"/>
        </a:p>
      </dgm:t>
    </dgm:pt>
    <dgm:pt modelId="{4819B227-640C-40A7-B3BA-D99BA6F3EB42}">
      <dgm:prSet phldrT="[Text]" custT="1"/>
      <dgm:spPr>
        <a:solidFill>
          <a:schemeClr val="accent5"/>
        </a:solidFill>
      </dgm:spPr>
      <dgm:t>
        <a:bodyPr/>
        <a:lstStyle/>
        <a:p>
          <a:r>
            <a:rPr lang="bn-IN" sz="24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নিডারিয়া</a:t>
          </a:r>
          <a:r>
            <a:rPr lang="bn-IN" sz="2400" b="1" dirty="0" smtClean="0">
              <a:latin typeface="Nikosh" pitchFamily="2" charset="0"/>
              <a:cs typeface="Nikosh" pitchFamily="2" charset="0"/>
            </a:rPr>
            <a:t> </a:t>
          </a:r>
          <a:endParaRPr lang="en-US" sz="2400" b="1" dirty="0">
            <a:latin typeface="Nikosh" pitchFamily="2" charset="0"/>
            <a:cs typeface="Nikosh" pitchFamily="2" charset="0"/>
          </a:endParaRPr>
        </a:p>
      </dgm:t>
    </dgm:pt>
    <dgm:pt modelId="{BB385243-FA83-44B7-B84D-7034C3AD5747}" type="parTrans" cxnId="{BA8FA6AD-C899-4E28-BD83-8716B8065EF2}">
      <dgm:prSet/>
      <dgm:spPr>
        <a:ln w="38100">
          <a:headEnd type="oval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BBB9A3BB-58D1-4EEB-9682-96547DE0E3DB}" type="sibTrans" cxnId="{BA8FA6AD-C899-4E28-BD83-8716B8065EF2}">
      <dgm:prSet/>
      <dgm:spPr/>
      <dgm:t>
        <a:bodyPr/>
        <a:lstStyle/>
        <a:p>
          <a:endParaRPr lang="en-US"/>
        </a:p>
      </dgm:t>
    </dgm:pt>
    <dgm:pt modelId="{8A48C18F-F4BE-4AC6-BAF9-BC547606874A}">
      <dgm:prSet phldrT="[Text]" custT="1"/>
      <dgm:spPr>
        <a:solidFill>
          <a:schemeClr val="accent5"/>
        </a:solidFill>
      </dgm:spPr>
      <dgm:t>
        <a:bodyPr/>
        <a:lstStyle/>
        <a:p>
          <a:r>
            <a:rPr lang="bn-IN" sz="24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প্লাটিহেলমি- নথেস </a:t>
          </a:r>
          <a:endParaRPr lang="en-US" sz="2400" b="1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C8373A30-7754-45EA-A306-FE6E387ED8A0}" type="parTrans" cxnId="{A51FB0BC-E3C1-48F8-9B30-AC88B135C192}">
      <dgm:prSet/>
      <dgm:spPr>
        <a:ln w="38100">
          <a:headEnd type="oval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685F25D4-F081-46E0-9670-B8B8D0D5C582}" type="sibTrans" cxnId="{A51FB0BC-E3C1-48F8-9B30-AC88B135C192}">
      <dgm:prSet/>
      <dgm:spPr/>
      <dgm:t>
        <a:bodyPr/>
        <a:lstStyle/>
        <a:p>
          <a:endParaRPr lang="en-US"/>
        </a:p>
      </dgm:t>
    </dgm:pt>
    <dgm:pt modelId="{90C7CA8E-EA26-4285-A146-9EFF6A5408A5}">
      <dgm:prSet phldrT="[Text]" custT="1"/>
      <dgm:spPr>
        <a:solidFill>
          <a:schemeClr val="accent5"/>
        </a:solidFill>
      </dgm:spPr>
      <dgm:t>
        <a:bodyPr/>
        <a:lstStyle/>
        <a:p>
          <a:r>
            <a:rPr lang="bn-IN" sz="24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আর্থোপোডা</a:t>
          </a:r>
          <a:r>
            <a:rPr lang="bn-IN" sz="2400" b="1" dirty="0" smtClean="0">
              <a:latin typeface="Nikosh" pitchFamily="2" charset="0"/>
              <a:cs typeface="Nikosh" pitchFamily="2" charset="0"/>
            </a:rPr>
            <a:t> </a:t>
          </a:r>
          <a:endParaRPr lang="en-US" sz="2400" b="1" dirty="0">
            <a:latin typeface="Nikosh" pitchFamily="2" charset="0"/>
            <a:cs typeface="Nikosh" pitchFamily="2" charset="0"/>
          </a:endParaRPr>
        </a:p>
      </dgm:t>
    </dgm:pt>
    <dgm:pt modelId="{795594B6-FE4C-4AA7-84F3-FDFB10D14AB5}" type="parTrans" cxnId="{ED8D65D2-4349-46DF-B92E-747E229199A6}">
      <dgm:prSet/>
      <dgm:spPr>
        <a:ln w="38100">
          <a:headEnd type="oval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E9965114-83B0-43BF-B8A2-5BD145B16918}" type="sibTrans" cxnId="{ED8D65D2-4349-46DF-B92E-747E229199A6}">
      <dgm:prSet/>
      <dgm:spPr/>
      <dgm:t>
        <a:bodyPr/>
        <a:lstStyle/>
        <a:p>
          <a:endParaRPr lang="en-US"/>
        </a:p>
      </dgm:t>
    </dgm:pt>
    <dgm:pt modelId="{91CC0902-A7AE-403A-90EF-B8B866140DC3}">
      <dgm:prSet phldrT="[Text]" custT="1"/>
      <dgm:spPr>
        <a:solidFill>
          <a:schemeClr val="accent5"/>
        </a:solidFill>
      </dgm:spPr>
      <dgm:t>
        <a:bodyPr/>
        <a:lstStyle/>
        <a:p>
          <a:r>
            <a:rPr lang="bn-IN" sz="24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অ্যানিলিডা </a:t>
          </a:r>
          <a:endParaRPr lang="en-US" sz="2400" b="1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8880C5AC-9895-4A5E-B46E-EAAC36D76F42}" type="parTrans" cxnId="{EDDB6A1A-4F5A-4481-B152-7613F3CEA599}">
      <dgm:prSet/>
      <dgm:spPr>
        <a:ln w="38100">
          <a:headEnd type="oval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7DDD15EB-A905-4A6F-940B-81488750A9F3}" type="sibTrans" cxnId="{EDDB6A1A-4F5A-4481-B152-7613F3CEA599}">
      <dgm:prSet/>
      <dgm:spPr/>
      <dgm:t>
        <a:bodyPr/>
        <a:lstStyle/>
        <a:p>
          <a:endParaRPr lang="en-US"/>
        </a:p>
      </dgm:t>
    </dgm:pt>
    <dgm:pt modelId="{FCC2AB69-46D4-4784-AB20-1ED5A46E1FD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bn-IN" sz="24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নেমাডোটা</a:t>
          </a:r>
          <a:r>
            <a:rPr lang="bn-IN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endParaRPr lang="en-US" sz="24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0C970039-649E-416B-9EC2-09F497A95CE5}" type="parTrans" cxnId="{8F11199B-4540-4479-9094-B254E141FABE}">
      <dgm:prSet/>
      <dgm:spPr>
        <a:ln w="38100">
          <a:headEnd type="oval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A2FB13BD-678E-44CF-9A09-1E45CAC7A841}" type="sibTrans" cxnId="{8F11199B-4540-4479-9094-B254E141FABE}">
      <dgm:prSet/>
      <dgm:spPr/>
      <dgm:t>
        <a:bodyPr/>
        <a:lstStyle/>
        <a:p>
          <a:endParaRPr lang="en-US"/>
        </a:p>
      </dgm:t>
    </dgm:pt>
    <dgm:pt modelId="{5AA58729-8469-479E-8CBD-F577985D27C5}" type="pres">
      <dgm:prSet presAssocID="{67DF62E6-7703-4C4E-9D4D-ED0CAED0C3A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D5B362-0CEA-49BD-823A-1473DA59B7FB}" type="pres">
      <dgm:prSet presAssocID="{C828AFA6-F909-462D-B892-DA5D6117C03D}" presName="centerShape" presStyleLbl="node0" presStyleIdx="0" presStyleCnt="1" custScaleX="199333" custScaleY="187980" custLinFactNeighborX="-1463"/>
      <dgm:spPr/>
      <dgm:t>
        <a:bodyPr/>
        <a:lstStyle/>
        <a:p>
          <a:endParaRPr lang="en-US"/>
        </a:p>
      </dgm:t>
    </dgm:pt>
    <dgm:pt modelId="{F6104BDE-AF99-4D38-AB75-3C4F50F5D1EF}" type="pres">
      <dgm:prSet presAssocID="{965D9F21-117E-490C-9BEF-95044A31AEBF}" presName="Name9" presStyleLbl="parChTrans1D2" presStyleIdx="0" presStyleCnt="9"/>
      <dgm:spPr/>
      <dgm:t>
        <a:bodyPr/>
        <a:lstStyle/>
        <a:p>
          <a:endParaRPr lang="en-US"/>
        </a:p>
      </dgm:t>
    </dgm:pt>
    <dgm:pt modelId="{B9624BCE-DFAB-43C8-B1D9-5C4BDB855D4B}" type="pres">
      <dgm:prSet presAssocID="{965D9F21-117E-490C-9BEF-95044A31AEBF}" presName="connTx" presStyleLbl="parChTrans1D2" presStyleIdx="0" presStyleCnt="9"/>
      <dgm:spPr/>
      <dgm:t>
        <a:bodyPr/>
        <a:lstStyle/>
        <a:p>
          <a:endParaRPr lang="en-US"/>
        </a:p>
      </dgm:t>
    </dgm:pt>
    <dgm:pt modelId="{A2AD11D4-D2F3-4D7B-868B-741BC5A367F1}" type="pres">
      <dgm:prSet presAssocID="{EA958C48-5667-4F2D-A0E4-8EC6BC2F506D}" presName="node" presStyleLbl="node1" presStyleIdx="0" presStyleCnt="9" custScaleX="122210" custScaleY="93460" custRadScaleRad="84791" custRadScaleInc="-25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65CE41-32FB-44E4-8F69-02C489DBC201}" type="pres">
      <dgm:prSet presAssocID="{BB385243-FA83-44B7-B84D-7034C3AD5747}" presName="Name9" presStyleLbl="parChTrans1D2" presStyleIdx="1" presStyleCnt="9"/>
      <dgm:spPr/>
      <dgm:t>
        <a:bodyPr/>
        <a:lstStyle/>
        <a:p>
          <a:endParaRPr lang="en-US"/>
        </a:p>
      </dgm:t>
    </dgm:pt>
    <dgm:pt modelId="{BD291485-0109-47F6-9D10-E34D28CE0959}" type="pres">
      <dgm:prSet presAssocID="{BB385243-FA83-44B7-B84D-7034C3AD5747}" presName="connTx" presStyleLbl="parChTrans1D2" presStyleIdx="1" presStyleCnt="9"/>
      <dgm:spPr/>
      <dgm:t>
        <a:bodyPr/>
        <a:lstStyle/>
        <a:p>
          <a:endParaRPr lang="en-US"/>
        </a:p>
      </dgm:t>
    </dgm:pt>
    <dgm:pt modelId="{B3067426-5CD5-4BB8-959D-1024A54CBA99}" type="pres">
      <dgm:prSet presAssocID="{4819B227-640C-40A7-B3BA-D99BA6F3EB42}" presName="node" presStyleLbl="node1" presStyleIdx="1" presStyleCnt="9" custScaleX="112948" custScaleY="99628" custRadScaleRad="86552" custRadScaleInc="7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A1119-E33B-4B8A-9DCB-F8A71DE95549}" type="pres">
      <dgm:prSet presAssocID="{C8373A30-7754-45EA-A306-FE6E387ED8A0}" presName="Name9" presStyleLbl="parChTrans1D2" presStyleIdx="2" presStyleCnt="9"/>
      <dgm:spPr/>
      <dgm:t>
        <a:bodyPr/>
        <a:lstStyle/>
        <a:p>
          <a:endParaRPr lang="en-US"/>
        </a:p>
      </dgm:t>
    </dgm:pt>
    <dgm:pt modelId="{3C6C1ED9-3225-476A-B73A-AA1F6BE790F2}" type="pres">
      <dgm:prSet presAssocID="{C8373A30-7754-45EA-A306-FE6E387ED8A0}" presName="connTx" presStyleLbl="parChTrans1D2" presStyleIdx="2" presStyleCnt="9"/>
      <dgm:spPr/>
      <dgm:t>
        <a:bodyPr/>
        <a:lstStyle/>
        <a:p>
          <a:endParaRPr lang="en-US"/>
        </a:p>
      </dgm:t>
    </dgm:pt>
    <dgm:pt modelId="{586C4F51-C74F-4247-87FF-BAF177344A84}" type="pres">
      <dgm:prSet presAssocID="{8A48C18F-F4BE-4AC6-BAF9-BC547606874A}" presName="node" presStyleLbl="node1" presStyleIdx="2" presStyleCnt="9" custScaleX="122821" custScaleY="93931" custRadScaleRad="90791" custRadScaleInc="-2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CDAF2-06F0-43C3-AB25-3DEF4AF0A7FC}" type="pres">
      <dgm:prSet presAssocID="{0C970039-649E-416B-9EC2-09F497A95CE5}" presName="Name9" presStyleLbl="parChTrans1D2" presStyleIdx="3" presStyleCnt="9"/>
      <dgm:spPr/>
      <dgm:t>
        <a:bodyPr/>
        <a:lstStyle/>
        <a:p>
          <a:endParaRPr lang="en-US"/>
        </a:p>
      </dgm:t>
    </dgm:pt>
    <dgm:pt modelId="{0B0AEBA3-1BD9-440A-912F-6633C1D3581A}" type="pres">
      <dgm:prSet presAssocID="{0C970039-649E-416B-9EC2-09F497A95CE5}" presName="connTx" presStyleLbl="parChTrans1D2" presStyleIdx="3" presStyleCnt="9"/>
      <dgm:spPr/>
      <dgm:t>
        <a:bodyPr/>
        <a:lstStyle/>
        <a:p>
          <a:endParaRPr lang="en-US"/>
        </a:p>
      </dgm:t>
    </dgm:pt>
    <dgm:pt modelId="{7058E1CE-BC31-4C9A-BE94-7E9B32FD35C5}" type="pres">
      <dgm:prSet presAssocID="{FCC2AB69-46D4-4784-AB20-1ED5A46E1FD7}" presName="node" presStyleLbl="node1" presStyleIdx="3" presStyleCnt="9" custScaleX="115202" custScaleY="110964" custRadScaleRad="88379" custRadScaleInc="-13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C4FF2-3ED6-4F8D-A567-CB71F7809430}" type="pres">
      <dgm:prSet presAssocID="{8880C5AC-9895-4A5E-B46E-EAAC36D76F42}" presName="Name9" presStyleLbl="parChTrans1D2" presStyleIdx="4" presStyleCnt="9"/>
      <dgm:spPr/>
      <dgm:t>
        <a:bodyPr/>
        <a:lstStyle/>
        <a:p>
          <a:endParaRPr lang="en-US"/>
        </a:p>
      </dgm:t>
    </dgm:pt>
    <dgm:pt modelId="{EDF62E4B-2540-4C95-B964-61A2EF90027A}" type="pres">
      <dgm:prSet presAssocID="{8880C5AC-9895-4A5E-B46E-EAAC36D76F42}" presName="connTx" presStyleLbl="parChTrans1D2" presStyleIdx="4" presStyleCnt="9"/>
      <dgm:spPr/>
      <dgm:t>
        <a:bodyPr/>
        <a:lstStyle/>
        <a:p>
          <a:endParaRPr lang="en-US"/>
        </a:p>
      </dgm:t>
    </dgm:pt>
    <dgm:pt modelId="{E3A56F84-450E-4CCE-9714-105FD88D28B1}" type="pres">
      <dgm:prSet presAssocID="{91CC0902-A7AE-403A-90EF-B8B866140DC3}" presName="node" presStyleLbl="node1" presStyleIdx="4" presStyleCnt="9" custScaleX="123180" custScaleY="101450" custRadScaleRad="83860" custRadScaleInc="2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38856-4CFB-403E-9CB0-878E31BC99B7}" type="pres">
      <dgm:prSet presAssocID="{795594B6-FE4C-4AA7-84F3-FDFB10D14AB5}" presName="Name9" presStyleLbl="parChTrans1D2" presStyleIdx="5" presStyleCnt="9"/>
      <dgm:spPr/>
      <dgm:t>
        <a:bodyPr/>
        <a:lstStyle/>
        <a:p>
          <a:endParaRPr lang="en-US"/>
        </a:p>
      </dgm:t>
    </dgm:pt>
    <dgm:pt modelId="{DC8B127A-8C01-4326-848E-04DF189DC3AB}" type="pres">
      <dgm:prSet presAssocID="{795594B6-FE4C-4AA7-84F3-FDFB10D14AB5}" presName="connTx" presStyleLbl="parChTrans1D2" presStyleIdx="5" presStyleCnt="9"/>
      <dgm:spPr/>
      <dgm:t>
        <a:bodyPr/>
        <a:lstStyle/>
        <a:p>
          <a:endParaRPr lang="en-US"/>
        </a:p>
      </dgm:t>
    </dgm:pt>
    <dgm:pt modelId="{B55DF351-E1C4-4C9A-A070-7C1DF2DDE238}" type="pres">
      <dgm:prSet presAssocID="{90C7CA8E-EA26-4285-A146-9EFF6A5408A5}" presName="node" presStyleLbl="node1" presStyleIdx="5" presStyleCnt="9" custScaleX="122264" custScaleY="103137" custRadScaleRad="87564" custRadScaleInc="23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3052C-241C-4EBE-A512-64A96F3C7EDD}" type="pres">
      <dgm:prSet presAssocID="{32D1F9FC-06DB-45E1-B97F-E8630317755D}" presName="Name9" presStyleLbl="parChTrans1D2" presStyleIdx="6" presStyleCnt="9"/>
      <dgm:spPr/>
      <dgm:t>
        <a:bodyPr/>
        <a:lstStyle/>
        <a:p>
          <a:endParaRPr lang="en-US"/>
        </a:p>
      </dgm:t>
    </dgm:pt>
    <dgm:pt modelId="{CB517699-5D09-4F9A-B9A7-F2420B81600C}" type="pres">
      <dgm:prSet presAssocID="{32D1F9FC-06DB-45E1-B97F-E8630317755D}" presName="connTx" presStyleLbl="parChTrans1D2" presStyleIdx="6" presStyleCnt="9"/>
      <dgm:spPr/>
      <dgm:t>
        <a:bodyPr/>
        <a:lstStyle/>
        <a:p>
          <a:endParaRPr lang="en-US"/>
        </a:p>
      </dgm:t>
    </dgm:pt>
    <dgm:pt modelId="{DAF6E9B2-CE05-4B11-802A-B1065ABE7255}" type="pres">
      <dgm:prSet presAssocID="{2DCEDD29-8162-4D07-BEC3-AB344573110F}" presName="node" presStyleLbl="node1" presStyleIdx="6" presStyleCnt="9" custScaleX="111715" custScaleY="98050" custRadScaleRad="91215" custRadScaleInc="91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A85E0-E552-4165-8EA4-E47B292944FD}" type="pres">
      <dgm:prSet presAssocID="{AA408E12-0F1B-4BD3-B1E0-30F0E3CD9709}" presName="Name9" presStyleLbl="parChTrans1D2" presStyleIdx="7" presStyleCnt="9"/>
      <dgm:spPr/>
      <dgm:t>
        <a:bodyPr/>
        <a:lstStyle/>
        <a:p>
          <a:endParaRPr lang="en-US"/>
        </a:p>
      </dgm:t>
    </dgm:pt>
    <dgm:pt modelId="{F995E8A8-99CA-4288-ABB1-737DEBEE2E12}" type="pres">
      <dgm:prSet presAssocID="{AA408E12-0F1B-4BD3-B1E0-30F0E3CD9709}" presName="connTx" presStyleLbl="parChTrans1D2" presStyleIdx="7" presStyleCnt="9"/>
      <dgm:spPr/>
      <dgm:t>
        <a:bodyPr/>
        <a:lstStyle/>
        <a:p>
          <a:endParaRPr lang="en-US"/>
        </a:p>
      </dgm:t>
    </dgm:pt>
    <dgm:pt modelId="{89FC98DD-5B0A-44EE-95D1-AAA43BEC1B24}" type="pres">
      <dgm:prSet presAssocID="{6A35F924-BBD6-4492-9774-DB54065C54B1}" presName="node" presStyleLbl="node1" presStyleIdx="7" presStyleCnt="9" custScaleX="101245" custScaleY="97929" custRadScaleRad="89892" custRadScaleInc="-9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CC2C0-8236-4731-B538-FFA7B75BAE89}" type="pres">
      <dgm:prSet presAssocID="{6B122517-A0D5-4B7A-9C18-04768B179EE8}" presName="Name9" presStyleLbl="parChTrans1D2" presStyleIdx="8" presStyleCnt="9"/>
      <dgm:spPr/>
      <dgm:t>
        <a:bodyPr/>
        <a:lstStyle/>
        <a:p>
          <a:endParaRPr lang="en-US"/>
        </a:p>
      </dgm:t>
    </dgm:pt>
    <dgm:pt modelId="{98D7B48D-7B4A-4338-810C-5E6DBE307B9F}" type="pres">
      <dgm:prSet presAssocID="{6B122517-A0D5-4B7A-9C18-04768B179EE8}" presName="connTx" presStyleLbl="parChTrans1D2" presStyleIdx="8" presStyleCnt="9"/>
      <dgm:spPr/>
      <dgm:t>
        <a:bodyPr/>
        <a:lstStyle/>
        <a:p>
          <a:endParaRPr lang="en-US"/>
        </a:p>
      </dgm:t>
    </dgm:pt>
    <dgm:pt modelId="{9E5C3E06-DA75-4161-9334-A57BDCB041BE}" type="pres">
      <dgm:prSet presAssocID="{185E110B-29C1-4DFB-B8BA-897541D0F629}" presName="node" presStyleLbl="node1" presStyleIdx="8" presStyleCnt="9" custScaleX="105250" custScaleY="92813" custRadScaleRad="86634" custRadScaleInc="-40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6529AD-8B43-491D-832F-044A05466AF3}" type="presOf" srcId="{6B122517-A0D5-4B7A-9C18-04768B179EE8}" destId="{98D7B48D-7B4A-4338-810C-5E6DBE307B9F}" srcOrd="1" destOrd="0" presId="urn:microsoft.com/office/officeart/2005/8/layout/radial1"/>
    <dgm:cxn modelId="{3B88558E-7CF8-49BA-9635-459F372741C2}" srcId="{67DF62E6-7703-4C4E-9D4D-ED0CAED0C3AE}" destId="{C828AFA6-F909-462D-B892-DA5D6117C03D}" srcOrd="0" destOrd="0" parTransId="{04DBC8FB-3286-4C81-B379-74594CC26B02}" sibTransId="{AED720F0-2DB6-45E6-8E7B-96AE6C196A13}"/>
    <dgm:cxn modelId="{6ECA1E5F-0BBB-4CF7-93E4-52D2095B966D}" srcId="{C828AFA6-F909-462D-B892-DA5D6117C03D}" destId="{EA958C48-5667-4F2D-A0E4-8EC6BC2F506D}" srcOrd="0" destOrd="0" parTransId="{965D9F21-117E-490C-9BEF-95044A31AEBF}" sibTransId="{D7135A5A-156C-40CE-A233-FA90D98EABB2}"/>
    <dgm:cxn modelId="{4FF6B71B-BF73-4676-9EC0-663877418EDB}" type="presOf" srcId="{6A35F924-BBD6-4492-9774-DB54065C54B1}" destId="{89FC98DD-5B0A-44EE-95D1-AAA43BEC1B24}" srcOrd="0" destOrd="0" presId="urn:microsoft.com/office/officeart/2005/8/layout/radial1"/>
    <dgm:cxn modelId="{9BCB987C-2939-494E-ACB8-919731F5C5B1}" type="presOf" srcId="{BB385243-FA83-44B7-B84D-7034C3AD5747}" destId="{7865CE41-32FB-44E4-8F69-02C489DBC201}" srcOrd="0" destOrd="0" presId="urn:microsoft.com/office/officeart/2005/8/layout/radial1"/>
    <dgm:cxn modelId="{1E85A609-098E-4B5F-BB6A-1165619A0E76}" type="presOf" srcId="{795594B6-FE4C-4AA7-84F3-FDFB10D14AB5}" destId="{31738856-4CFB-403E-9CB0-878E31BC99B7}" srcOrd="0" destOrd="0" presId="urn:microsoft.com/office/officeart/2005/8/layout/radial1"/>
    <dgm:cxn modelId="{90FEA127-ACE2-42FB-8E55-4F6B62DD99F1}" srcId="{C828AFA6-F909-462D-B892-DA5D6117C03D}" destId="{6A35F924-BBD6-4492-9774-DB54065C54B1}" srcOrd="7" destOrd="0" parTransId="{AA408E12-0F1B-4BD3-B1E0-30F0E3CD9709}" sibTransId="{AFC57349-052E-4752-87CA-451BC93EE2BE}"/>
    <dgm:cxn modelId="{1FFB83E3-5906-4DAA-977A-EB4E51F57475}" type="presOf" srcId="{AA408E12-0F1B-4BD3-B1E0-30F0E3CD9709}" destId="{F995E8A8-99CA-4288-ABB1-737DEBEE2E12}" srcOrd="1" destOrd="0" presId="urn:microsoft.com/office/officeart/2005/8/layout/radial1"/>
    <dgm:cxn modelId="{7689421C-F75F-4BE7-9C71-8DBDC7BBB1D0}" type="presOf" srcId="{AA408E12-0F1B-4BD3-B1E0-30F0E3CD9709}" destId="{93AA85E0-E552-4165-8EA4-E47B292944FD}" srcOrd="0" destOrd="0" presId="urn:microsoft.com/office/officeart/2005/8/layout/radial1"/>
    <dgm:cxn modelId="{9F0B79DE-56A7-43D1-AF87-0BD5FA6791F6}" type="presOf" srcId="{6B122517-A0D5-4B7A-9C18-04768B179EE8}" destId="{D67CC2C0-8236-4731-B538-FFA7B75BAE89}" srcOrd="0" destOrd="0" presId="urn:microsoft.com/office/officeart/2005/8/layout/radial1"/>
    <dgm:cxn modelId="{8F11199B-4540-4479-9094-B254E141FABE}" srcId="{C828AFA6-F909-462D-B892-DA5D6117C03D}" destId="{FCC2AB69-46D4-4784-AB20-1ED5A46E1FD7}" srcOrd="3" destOrd="0" parTransId="{0C970039-649E-416B-9EC2-09F497A95CE5}" sibTransId="{A2FB13BD-678E-44CF-9A09-1E45CAC7A841}"/>
    <dgm:cxn modelId="{5ED6B909-935C-4515-992B-A5D9E27AA3D7}" type="presOf" srcId="{FCC2AB69-46D4-4784-AB20-1ED5A46E1FD7}" destId="{7058E1CE-BC31-4C9A-BE94-7E9B32FD35C5}" srcOrd="0" destOrd="0" presId="urn:microsoft.com/office/officeart/2005/8/layout/radial1"/>
    <dgm:cxn modelId="{D1C15D0C-4C11-4422-A544-BE3D72EF38C6}" type="presOf" srcId="{90C7CA8E-EA26-4285-A146-9EFF6A5408A5}" destId="{B55DF351-E1C4-4C9A-A070-7C1DF2DDE238}" srcOrd="0" destOrd="0" presId="urn:microsoft.com/office/officeart/2005/8/layout/radial1"/>
    <dgm:cxn modelId="{EEA61E6F-F02F-4367-B480-93F900CAC701}" type="presOf" srcId="{67DF62E6-7703-4C4E-9D4D-ED0CAED0C3AE}" destId="{5AA58729-8469-479E-8CBD-F577985D27C5}" srcOrd="0" destOrd="0" presId="urn:microsoft.com/office/officeart/2005/8/layout/radial1"/>
    <dgm:cxn modelId="{719FB17F-811B-4D10-BE21-E251240E6687}" type="presOf" srcId="{32D1F9FC-06DB-45E1-B97F-E8630317755D}" destId="{3AE3052C-241C-4EBE-A512-64A96F3C7EDD}" srcOrd="0" destOrd="0" presId="urn:microsoft.com/office/officeart/2005/8/layout/radial1"/>
    <dgm:cxn modelId="{7FF25DDD-3536-4994-85B9-2D6BF83026AF}" srcId="{67DF62E6-7703-4C4E-9D4D-ED0CAED0C3AE}" destId="{FB75C6C4-A44F-4F6D-A4AB-3E070691CA07}" srcOrd="2" destOrd="0" parTransId="{0282B59E-A7F3-4C4A-AAF4-422471392326}" sibTransId="{42B95051-49B9-488B-B479-146039CDFC07}"/>
    <dgm:cxn modelId="{5123CD48-91E3-4BEC-A0B5-7FC8237EDE79}" type="presOf" srcId="{8A48C18F-F4BE-4AC6-BAF9-BC547606874A}" destId="{586C4F51-C74F-4247-87FF-BAF177344A84}" srcOrd="0" destOrd="0" presId="urn:microsoft.com/office/officeart/2005/8/layout/radial1"/>
    <dgm:cxn modelId="{9AF28236-5133-4D58-8773-456DBC06C255}" srcId="{67DF62E6-7703-4C4E-9D4D-ED0CAED0C3AE}" destId="{F23C71AF-D2BD-49CB-8C9B-5E73BC8A54EC}" srcOrd="1" destOrd="0" parTransId="{A001674E-4BDA-4074-A834-4DCDD418FE90}" sibTransId="{C86D9B58-8EA6-44E6-977D-70D8199ADE52}"/>
    <dgm:cxn modelId="{999C7196-843F-45C7-8C97-31999FAAA6A0}" type="presOf" srcId="{EA958C48-5667-4F2D-A0E4-8EC6BC2F506D}" destId="{A2AD11D4-D2F3-4D7B-868B-741BC5A367F1}" srcOrd="0" destOrd="0" presId="urn:microsoft.com/office/officeart/2005/8/layout/radial1"/>
    <dgm:cxn modelId="{66426986-7465-4F75-B57D-9992B52C2B72}" type="presOf" srcId="{C828AFA6-F909-462D-B892-DA5D6117C03D}" destId="{8FD5B362-0CEA-49BD-823A-1473DA59B7FB}" srcOrd="0" destOrd="0" presId="urn:microsoft.com/office/officeart/2005/8/layout/radial1"/>
    <dgm:cxn modelId="{6340B0AF-4295-4A8D-A006-88CFF28F955E}" type="presOf" srcId="{C8373A30-7754-45EA-A306-FE6E387ED8A0}" destId="{C7AA1119-E33B-4B8A-9DCB-F8A71DE95549}" srcOrd="0" destOrd="0" presId="urn:microsoft.com/office/officeart/2005/8/layout/radial1"/>
    <dgm:cxn modelId="{FE47D5D4-77D0-4E52-8876-25132760CEB8}" type="presOf" srcId="{C8373A30-7754-45EA-A306-FE6E387ED8A0}" destId="{3C6C1ED9-3225-476A-B73A-AA1F6BE790F2}" srcOrd="1" destOrd="0" presId="urn:microsoft.com/office/officeart/2005/8/layout/radial1"/>
    <dgm:cxn modelId="{0D76A3CA-C766-457C-993A-625FA81FA674}" type="presOf" srcId="{2DCEDD29-8162-4D07-BEC3-AB344573110F}" destId="{DAF6E9B2-CE05-4B11-802A-B1065ABE7255}" srcOrd="0" destOrd="0" presId="urn:microsoft.com/office/officeart/2005/8/layout/radial1"/>
    <dgm:cxn modelId="{ED8D65D2-4349-46DF-B92E-747E229199A6}" srcId="{C828AFA6-F909-462D-B892-DA5D6117C03D}" destId="{90C7CA8E-EA26-4285-A146-9EFF6A5408A5}" srcOrd="5" destOrd="0" parTransId="{795594B6-FE4C-4AA7-84F3-FDFB10D14AB5}" sibTransId="{E9965114-83B0-43BF-B8A2-5BD145B16918}"/>
    <dgm:cxn modelId="{E3CAB06B-8F8A-4551-8CE6-2B84C040EE0A}" srcId="{C828AFA6-F909-462D-B892-DA5D6117C03D}" destId="{2DCEDD29-8162-4D07-BEC3-AB344573110F}" srcOrd="6" destOrd="0" parTransId="{32D1F9FC-06DB-45E1-B97F-E8630317755D}" sibTransId="{1FBCB409-D4AC-4DD8-9EBC-00FCD980C5EE}"/>
    <dgm:cxn modelId="{1EDB8A47-6464-4620-BB19-9B2CE1B136B3}" type="presOf" srcId="{185E110B-29C1-4DFB-B8BA-897541D0F629}" destId="{9E5C3E06-DA75-4161-9334-A57BDCB041BE}" srcOrd="0" destOrd="0" presId="urn:microsoft.com/office/officeart/2005/8/layout/radial1"/>
    <dgm:cxn modelId="{4091B050-8B4A-40E4-8C14-DE0376C813F5}" srcId="{67DF62E6-7703-4C4E-9D4D-ED0CAED0C3AE}" destId="{A5A0080F-AB0C-419A-A322-2EA1BEA070E9}" srcOrd="3" destOrd="0" parTransId="{7B007CFB-A9A5-4867-A00C-B9937F9770E9}" sibTransId="{93678093-0EC7-45AA-A0B1-495F9902F385}"/>
    <dgm:cxn modelId="{402DC5EA-3CC5-420E-8BFC-5DAE424A0D92}" type="presOf" srcId="{0C970039-649E-416B-9EC2-09F497A95CE5}" destId="{2F6CDAF2-06F0-43C3-AB25-3DEF4AF0A7FC}" srcOrd="0" destOrd="0" presId="urn:microsoft.com/office/officeart/2005/8/layout/radial1"/>
    <dgm:cxn modelId="{EDDB6A1A-4F5A-4481-B152-7613F3CEA599}" srcId="{C828AFA6-F909-462D-B892-DA5D6117C03D}" destId="{91CC0902-A7AE-403A-90EF-B8B866140DC3}" srcOrd="4" destOrd="0" parTransId="{8880C5AC-9895-4A5E-B46E-EAAC36D76F42}" sibTransId="{7DDD15EB-A905-4A6F-940B-81488750A9F3}"/>
    <dgm:cxn modelId="{E1CACE80-CB02-4A9F-8A13-3516EFE322AC}" type="presOf" srcId="{965D9F21-117E-490C-9BEF-95044A31AEBF}" destId="{F6104BDE-AF99-4D38-AB75-3C4F50F5D1EF}" srcOrd="0" destOrd="0" presId="urn:microsoft.com/office/officeart/2005/8/layout/radial1"/>
    <dgm:cxn modelId="{3CCAD29E-E944-4B3D-B9D9-7AFEBD6C481A}" type="presOf" srcId="{8880C5AC-9895-4A5E-B46E-EAAC36D76F42}" destId="{EDF62E4B-2540-4C95-B964-61A2EF90027A}" srcOrd="1" destOrd="0" presId="urn:microsoft.com/office/officeart/2005/8/layout/radial1"/>
    <dgm:cxn modelId="{48051DFA-E711-4E13-9BA6-B4BF75F1BA26}" type="presOf" srcId="{91CC0902-A7AE-403A-90EF-B8B866140DC3}" destId="{E3A56F84-450E-4CCE-9714-105FD88D28B1}" srcOrd="0" destOrd="0" presId="urn:microsoft.com/office/officeart/2005/8/layout/radial1"/>
    <dgm:cxn modelId="{BA8FA6AD-C899-4E28-BD83-8716B8065EF2}" srcId="{C828AFA6-F909-462D-B892-DA5D6117C03D}" destId="{4819B227-640C-40A7-B3BA-D99BA6F3EB42}" srcOrd="1" destOrd="0" parTransId="{BB385243-FA83-44B7-B84D-7034C3AD5747}" sibTransId="{BBB9A3BB-58D1-4EEB-9682-96547DE0E3DB}"/>
    <dgm:cxn modelId="{A51FB0BC-E3C1-48F8-9B30-AC88B135C192}" srcId="{C828AFA6-F909-462D-B892-DA5D6117C03D}" destId="{8A48C18F-F4BE-4AC6-BAF9-BC547606874A}" srcOrd="2" destOrd="0" parTransId="{C8373A30-7754-45EA-A306-FE6E387ED8A0}" sibTransId="{685F25D4-F081-46E0-9670-B8B8D0D5C582}"/>
    <dgm:cxn modelId="{AA22FC34-DAE4-4FF4-A0B9-E2A9B960D080}" type="presOf" srcId="{795594B6-FE4C-4AA7-84F3-FDFB10D14AB5}" destId="{DC8B127A-8C01-4326-848E-04DF189DC3AB}" srcOrd="1" destOrd="0" presId="urn:microsoft.com/office/officeart/2005/8/layout/radial1"/>
    <dgm:cxn modelId="{A5D3B81B-AF28-402E-996B-0CEEEDBA2F33}" type="presOf" srcId="{32D1F9FC-06DB-45E1-B97F-E8630317755D}" destId="{CB517699-5D09-4F9A-B9A7-F2420B81600C}" srcOrd="1" destOrd="0" presId="urn:microsoft.com/office/officeart/2005/8/layout/radial1"/>
    <dgm:cxn modelId="{19ACE78F-A95D-47B0-9D33-23907D6EEF30}" type="presOf" srcId="{4819B227-640C-40A7-B3BA-D99BA6F3EB42}" destId="{B3067426-5CD5-4BB8-959D-1024A54CBA99}" srcOrd="0" destOrd="0" presId="urn:microsoft.com/office/officeart/2005/8/layout/radial1"/>
    <dgm:cxn modelId="{A4B3E833-3814-4B55-AFC8-63A578D17828}" srcId="{C828AFA6-F909-462D-B892-DA5D6117C03D}" destId="{185E110B-29C1-4DFB-B8BA-897541D0F629}" srcOrd="8" destOrd="0" parTransId="{6B122517-A0D5-4B7A-9C18-04768B179EE8}" sibTransId="{2A20C624-746E-4BCB-9960-3967DD860EC0}"/>
    <dgm:cxn modelId="{4C97766E-4BA1-4E7E-B20C-D8EE72E35990}" type="presOf" srcId="{8880C5AC-9895-4A5E-B46E-EAAC36D76F42}" destId="{A00C4FF2-3ED6-4F8D-A567-CB71F7809430}" srcOrd="0" destOrd="0" presId="urn:microsoft.com/office/officeart/2005/8/layout/radial1"/>
    <dgm:cxn modelId="{59203EA0-E61C-497F-8349-2AC07B27CB5E}" type="presOf" srcId="{0C970039-649E-416B-9EC2-09F497A95CE5}" destId="{0B0AEBA3-1BD9-440A-912F-6633C1D3581A}" srcOrd="1" destOrd="0" presId="urn:microsoft.com/office/officeart/2005/8/layout/radial1"/>
    <dgm:cxn modelId="{7C62EC4F-F810-4F43-A40F-6C3A6518CB55}" type="presOf" srcId="{BB385243-FA83-44B7-B84D-7034C3AD5747}" destId="{BD291485-0109-47F6-9D10-E34D28CE0959}" srcOrd="1" destOrd="0" presId="urn:microsoft.com/office/officeart/2005/8/layout/radial1"/>
    <dgm:cxn modelId="{E7A52D7B-D74A-4F3B-8058-12D700DCA06C}" type="presOf" srcId="{965D9F21-117E-490C-9BEF-95044A31AEBF}" destId="{B9624BCE-DFAB-43C8-B1D9-5C4BDB855D4B}" srcOrd="1" destOrd="0" presId="urn:microsoft.com/office/officeart/2005/8/layout/radial1"/>
    <dgm:cxn modelId="{157F5F1C-07E8-4229-8D7F-89B4BC8BB010}" type="presParOf" srcId="{5AA58729-8469-479E-8CBD-F577985D27C5}" destId="{8FD5B362-0CEA-49BD-823A-1473DA59B7FB}" srcOrd="0" destOrd="0" presId="urn:microsoft.com/office/officeart/2005/8/layout/radial1"/>
    <dgm:cxn modelId="{C8DC21FB-4901-43A3-A44C-BCBEC13D0F70}" type="presParOf" srcId="{5AA58729-8469-479E-8CBD-F577985D27C5}" destId="{F6104BDE-AF99-4D38-AB75-3C4F50F5D1EF}" srcOrd="1" destOrd="0" presId="urn:microsoft.com/office/officeart/2005/8/layout/radial1"/>
    <dgm:cxn modelId="{C1124526-9681-4989-BCE9-D6E2B562D201}" type="presParOf" srcId="{F6104BDE-AF99-4D38-AB75-3C4F50F5D1EF}" destId="{B9624BCE-DFAB-43C8-B1D9-5C4BDB855D4B}" srcOrd="0" destOrd="0" presId="urn:microsoft.com/office/officeart/2005/8/layout/radial1"/>
    <dgm:cxn modelId="{90D398A3-B2DF-4CBD-9D45-688D31EC41A7}" type="presParOf" srcId="{5AA58729-8469-479E-8CBD-F577985D27C5}" destId="{A2AD11D4-D2F3-4D7B-868B-741BC5A367F1}" srcOrd="2" destOrd="0" presId="urn:microsoft.com/office/officeart/2005/8/layout/radial1"/>
    <dgm:cxn modelId="{838C8DED-A385-40A8-BE16-9C90CEB0FCE3}" type="presParOf" srcId="{5AA58729-8469-479E-8CBD-F577985D27C5}" destId="{7865CE41-32FB-44E4-8F69-02C489DBC201}" srcOrd="3" destOrd="0" presId="urn:microsoft.com/office/officeart/2005/8/layout/radial1"/>
    <dgm:cxn modelId="{ACADA016-CAB1-4E8B-A8CC-1F809367F8F0}" type="presParOf" srcId="{7865CE41-32FB-44E4-8F69-02C489DBC201}" destId="{BD291485-0109-47F6-9D10-E34D28CE0959}" srcOrd="0" destOrd="0" presId="urn:microsoft.com/office/officeart/2005/8/layout/radial1"/>
    <dgm:cxn modelId="{21D807D6-9D2C-4BEB-B62E-584A98CF2850}" type="presParOf" srcId="{5AA58729-8469-479E-8CBD-F577985D27C5}" destId="{B3067426-5CD5-4BB8-959D-1024A54CBA99}" srcOrd="4" destOrd="0" presId="urn:microsoft.com/office/officeart/2005/8/layout/radial1"/>
    <dgm:cxn modelId="{DD4905A4-429B-4CB5-AB77-7B00A065E716}" type="presParOf" srcId="{5AA58729-8469-479E-8CBD-F577985D27C5}" destId="{C7AA1119-E33B-4B8A-9DCB-F8A71DE95549}" srcOrd="5" destOrd="0" presId="urn:microsoft.com/office/officeart/2005/8/layout/radial1"/>
    <dgm:cxn modelId="{AC76152C-1169-4CEF-BCDD-2F5FA38C1DE8}" type="presParOf" srcId="{C7AA1119-E33B-4B8A-9DCB-F8A71DE95549}" destId="{3C6C1ED9-3225-476A-B73A-AA1F6BE790F2}" srcOrd="0" destOrd="0" presId="urn:microsoft.com/office/officeart/2005/8/layout/radial1"/>
    <dgm:cxn modelId="{C9DDBDB8-55A7-4535-B79F-0F7B1151BA35}" type="presParOf" srcId="{5AA58729-8469-479E-8CBD-F577985D27C5}" destId="{586C4F51-C74F-4247-87FF-BAF177344A84}" srcOrd="6" destOrd="0" presId="urn:microsoft.com/office/officeart/2005/8/layout/radial1"/>
    <dgm:cxn modelId="{E482C87B-16EE-419D-A2BA-CAF059A751DE}" type="presParOf" srcId="{5AA58729-8469-479E-8CBD-F577985D27C5}" destId="{2F6CDAF2-06F0-43C3-AB25-3DEF4AF0A7FC}" srcOrd="7" destOrd="0" presId="urn:microsoft.com/office/officeart/2005/8/layout/radial1"/>
    <dgm:cxn modelId="{FE6AC309-2A4A-441D-A966-4F98B3F87153}" type="presParOf" srcId="{2F6CDAF2-06F0-43C3-AB25-3DEF4AF0A7FC}" destId="{0B0AEBA3-1BD9-440A-912F-6633C1D3581A}" srcOrd="0" destOrd="0" presId="urn:microsoft.com/office/officeart/2005/8/layout/radial1"/>
    <dgm:cxn modelId="{6E8068ED-9C05-40ED-9815-EB7269A0F5DF}" type="presParOf" srcId="{5AA58729-8469-479E-8CBD-F577985D27C5}" destId="{7058E1CE-BC31-4C9A-BE94-7E9B32FD35C5}" srcOrd="8" destOrd="0" presId="urn:microsoft.com/office/officeart/2005/8/layout/radial1"/>
    <dgm:cxn modelId="{2344DA30-580A-44F1-BDD5-2DD971A4CA18}" type="presParOf" srcId="{5AA58729-8469-479E-8CBD-F577985D27C5}" destId="{A00C4FF2-3ED6-4F8D-A567-CB71F7809430}" srcOrd="9" destOrd="0" presId="urn:microsoft.com/office/officeart/2005/8/layout/radial1"/>
    <dgm:cxn modelId="{11393AAE-F7A2-4844-BE20-4D8792CF055E}" type="presParOf" srcId="{A00C4FF2-3ED6-4F8D-A567-CB71F7809430}" destId="{EDF62E4B-2540-4C95-B964-61A2EF90027A}" srcOrd="0" destOrd="0" presId="urn:microsoft.com/office/officeart/2005/8/layout/radial1"/>
    <dgm:cxn modelId="{C5CFB88D-061C-44E9-90F8-349B1FCE2F98}" type="presParOf" srcId="{5AA58729-8469-479E-8CBD-F577985D27C5}" destId="{E3A56F84-450E-4CCE-9714-105FD88D28B1}" srcOrd="10" destOrd="0" presId="urn:microsoft.com/office/officeart/2005/8/layout/radial1"/>
    <dgm:cxn modelId="{81CF3F96-9BBD-4E5A-8126-62B707800DED}" type="presParOf" srcId="{5AA58729-8469-479E-8CBD-F577985D27C5}" destId="{31738856-4CFB-403E-9CB0-878E31BC99B7}" srcOrd="11" destOrd="0" presId="urn:microsoft.com/office/officeart/2005/8/layout/radial1"/>
    <dgm:cxn modelId="{30033D7E-44AC-4F92-95DD-A086FE9652CB}" type="presParOf" srcId="{31738856-4CFB-403E-9CB0-878E31BC99B7}" destId="{DC8B127A-8C01-4326-848E-04DF189DC3AB}" srcOrd="0" destOrd="0" presId="urn:microsoft.com/office/officeart/2005/8/layout/radial1"/>
    <dgm:cxn modelId="{B7271A85-670F-4AF2-AFF6-C386346E3842}" type="presParOf" srcId="{5AA58729-8469-479E-8CBD-F577985D27C5}" destId="{B55DF351-E1C4-4C9A-A070-7C1DF2DDE238}" srcOrd="12" destOrd="0" presId="urn:microsoft.com/office/officeart/2005/8/layout/radial1"/>
    <dgm:cxn modelId="{6E7E6F70-4536-4B40-8DD5-2636FC84E43E}" type="presParOf" srcId="{5AA58729-8469-479E-8CBD-F577985D27C5}" destId="{3AE3052C-241C-4EBE-A512-64A96F3C7EDD}" srcOrd="13" destOrd="0" presId="urn:microsoft.com/office/officeart/2005/8/layout/radial1"/>
    <dgm:cxn modelId="{6072BE3C-E2A8-4A89-9462-10E195C97CF3}" type="presParOf" srcId="{3AE3052C-241C-4EBE-A512-64A96F3C7EDD}" destId="{CB517699-5D09-4F9A-B9A7-F2420B81600C}" srcOrd="0" destOrd="0" presId="urn:microsoft.com/office/officeart/2005/8/layout/radial1"/>
    <dgm:cxn modelId="{16E9E3ED-984C-4D99-9FDA-FFA0A865967C}" type="presParOf" srcId="{5AA58729-8469-479E-8CBD-F577985D27C5}" destId="{DAF6E9B2-CE05-4B11-802A-B1065ABE7255}" srcOrd="14" destOrd="0" presId="urn:microsoft.com/office/officeart/2005/8/layout/radial1"/>
    <dgm:cxn modelId="{3AF76C0B-13BA-4EDA-B53F-F6AE3D3989BF}" type="presParOf" srcId="{5AA58729-8469-479E-8CBD-F577985D27C5}" destId="{93AA85E0-E552-4165-8EA4-E47B292944FD}" srcOrd="15" destOrd="0" presId="urn:microsoft.com/office/officeart/2005/8/layout/radial1"/>
    <dgm:cxn modelId="{082A7AA2-043F-4805-B364-9FE0DBD89361}" type="presParOf" srcId="{93AA85E0-E552-4165-8EA4-E47B292944FD}" destId="{F995E8A8-99CA-4288-ABB1-737DEBEE2E12}" srcOrd="0" destOrd="0" presId="urn:microsoft.com/office/officeart/2005/8/layout/radial1"/>
    <dgm:cxn modelId="{410CE687-EBDB-44C5-9290-7254F61A521C}" type="presParOf" srcId="{5AA58729-8469-479E-8CBD-F577985D27C5}" destId="{89FC98DD-5B0A-44EE-95D1-AAA43BEC1B24}" srcOrd="16" destOrd="0" presId="urn:microsoft.com/office/officeart/2005/8/layout/radial1"/>
    <dgm:cxn modelId="{061FAD22-C079-4FB5-9DB3-E77EC1C19DC1}" type="presParOf" srcId="{5AA58729-8469-479E-8CBD-F577985D27C5}" destId="{D67CC2C0-8236-4731-B538-FFA7B75BAE89}" srcOrd="17" destOrd="0" presId="urn:microsoft.com/office/officeart/2005/8/layout/radial1"/>
    <dgm:cxn modelId="{309AFD93-3F53-437F-8EA2-E01DE4097B51}" type="presParOf" srcId="{D67CC2C0-8236-4731-B538-FFA7B75BAE89}" destId="{98D7B48D-7B4A-4338-810C-5E6DBE307B9F}" srcOrd="0" destOrd="0" presId="urn:microsoft.com/office/officeart/2005/8/layout/radial1"/>
    <dgm:cxn modelId="{A1C57B25-F5AC-49A8-B75F-6CFB710FA890}" type="presParOf" srcId="{5AA58729-8469-479E-8CBD-F577985D27C5}" destId="{9E5C3E06-DA75-4161-9334-A57BDCB041BE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5B362-0CEA-49BD-823A-1473DA59B7FB}">
      <dsp:nvSpPr>
        <dsp:cNvPr id="0" name=""/>
        <dsp:cNvSpPr/>
      </dsp:nvSpPr>
      <dsp:spPr>
        <a:xfrm>
          <a:off x="2865453" y="1995766"/>
          <a:ext cx="2731824" cy="2576233"/>
        </a:xfrm>
        <a:prstGeom prst="ellipse">
          <a:avLst/>
        </a:prstGeom>
        <a:solidFill>
          <a:schemeClr val="bg2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প্রাণীজগতের  শ্রেণিবিন্যাস </a:t>
          </a:r>
          <a:endParaRPr lang="en-US" sz="2800" b="1" kern="12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sp:txBody>
      <dsp:txXfrm>
        <a:off x="3265519" y="2373047"/>
        <a:ext cx="1931692" cy="1821671"/>
      </dsp:txXfrm>
    </dsp:sp>
    <dsp:sp modelId="{F6104BDE-AF99-4D38-AB75-3C4F50F5D1EF}">
      <dsp:nvSpPr>
        <dsp:cNvPr id="0" name=""/>
        <dsp:cNvSpPr/>
      </dsp:nvSpPr>
      <dsp:spPr>
        <a:xfrm rot="16008246">
          <a:off x="4015044" y="1846819"/>
          <a:ext cx="273732" cy="28150"/>
        </a:xfrm>
        <a:custGeom>
          <a:avLst/>
          <a:gdLst/>
          <a:ahLst/>
          <a:cxnLst/>
          <a:rect l="0" t="0" r="0" b="0"/>
          <a:pathLst>
            <a:path>
              <a:moveTo>
                <a:pt x="0" y="14075"/>
              </a:moveTo>
              <a:lnTo>
                <a:pt x="273732" y="1407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ysDash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45066" y="1854051"/>
        <a:ext cx="13686" cy="13686"/>
      </dsp:txXfrm>
    </dsp:sp>
    <dsp:sp modelId="{A2AD11D4-D2F3-4D7B-868B-741BC5A367F1}">
      <dsp:nvSpPr>
        <dsp:cNvPr id="0" name=""/>
        <dsp:cNvSpPr/>
      </dsp:nvSpPr>
      <dsp:spPr>
        <a:xfrm>
          <a:off x="3271119" y="443971"/>
          <a:ext cx="1674866" cy="1280853"/>
        </a:xfrm>
        <a:prstGeom prst="ellipse">
          <a:avLst/>
        </a:prstGeom>
        <a:solidFill>
          <a:schemeClr val="accent5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পরিফেরা </a:t>
          </a:r>
          <a:endParaRPr lang="en-US" sz="2400" b="1" kern="12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sp:txBody>
      <dsp:txXfrm>
        <a:off x="3516397" y="631548"/>
        <a:ext cx="1184310" cy="905699"/>
      </dsp:txXfrm>
    </dsp:sp>
    <dsp:sp modelId="{7865CE41-32FB-44E4-8F69-02C489DBC201}">
      <dsp:nvSpPr>
        <dsp:cNvPr id="0" name=""/>
        <dsp:cNvSpPr/>
      </dsp:nvSpPr>
      <dsp:spPr>
        <a:xfrm rot="18778730">
          <a:off x="5091287" y="2206310"/>
          <a:ext cx="262140" cy="28150"/>
        </a:xfrm>
        <a:custGeom>
          <a:avLst/>
          <a:gdLst/>
          <a:ahLst/>
          <a:cxnLst/>
          <a:rect l="0" t="0" r="0" b="0"/>
          <a:pathLst>
            <a:path>
              <a:moveTo>
                <a:pt x="0" y="14075"/>
              </a:moveTo>
              <a:lnTo>
                <a:pt x="262140" y="1407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ysDash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5804" y="2213832"/>
        <a:ext cx="13107" cy="13107"/>
      </dsp:txXfrm>
    </dsp:sp>
    <dsp:sp modelId="{B3067426-5CD5-4BB8-959D-1024A54CBA99}">
      <dsp:nvSpPr>
        <dsp:cNvPr id="0" name=""/>
        <dsp:cNvSpPr/>
      </dsp:nvSpPr>
      <dsp:spPr>
        <a:xfrm>
          <a:off x="5029193" y="914398"/>
          <a:ext cx="1547932" cy="1365384"/>
        </a:xfrm>
        <a:prstGeom prst="ellipse">
          <a:avLst/>
        </a:prstGeom>
        <a:solidFill>
          <a:schemeClr val="accent5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নিডারিয়া</a:t>
          </a:r>
          <a:r>
            <a:rPr lang="bn-IN" sz="2400" b="1" kern="1200" dirty="0" smtClean="0">
              <a:latin typeface="Nikosh" pitchFamily="2" charset="0"/>
              <a:cs typeface="Nikosh" pitchFamily="2" charset="0"/>
            </a:rPr>
            <a:t> </a:t>
          </a:r>
          <a:endParaRPr lang="en-US" sz="2400" b="1" kern="1200" dirty="0">
            <a:latin typeface="Nikosh" pitchFamily="2" charset="0"/>
            <a:cs typeface="Nikosh" pitchFamily="2" charset="0"/>
          </a:endParaRPr>
        </a:p>
      </dsp:txBody>
      <dsp:txXfrm>
        <a:off x="5255882" y="1114354"/>
        <a:ext cx="1094554" cy="965472"/>
      </dsp:txXfrm>
    </dsp:sp>
    <dsp:sp modelId="{C7AA1119-E33B-4B8A-9DCB-F8A71DE95549}">
      <dsp:nvSpPr>
        <dsp:cNvPr id="0" name=""/>
        <dsp:cNvSpPr/>
      </dsp:nvSpPr>
      <dsp:spPr>
        <a:xfrm rot="20990303">
          <a:off x="5571342" y="3007769"/>
          <a:ext cx="243974" cy="28150"/>
        </a:xfrm>
        <a:custGeom>
          <a:avLst/>
          <a:gdLst/>
          <a:ahLst/>
          <a:cxnLst/>
          <a:rect l="0" t="0" r="0" b="0"/>
          <a:pathLst>
            <a:path>
              <a:moveTo>
                <a:pt x="0" y="14075"/>
              </a:moveTo>
              <a:lnTo>
                <a:pt x="243974" y="1407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ysDash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87229" y="3015745"/>
        <a:ext cx="12198" cy="12198"/>
      </dsp:txXfrm>
    </dsp:sp>
    <dsp:sp modelId="{586C4F51-C74F-4247-87FF-BAF177344A84}">
      <dsp:nvSpPr>
        <dsp:cNvPr id="0" name=""/>
        <dsp:cNvSpPr/>
      </dsp:nvSpPr>
      <dsp:spPr>
        <a:xfrm>
          <a:off x="5791199" y="2209799"/>
          <a:ext cx="1683240" cy="1287308"/>
        </a:xfrm>
        <a:prstGeom prst="ellipse">
          <a:avLst/>
        </a:prstGeom>
        <a:solidFill>
          <a:schemeClr val="accent5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প্লাটিহেলমি- নথেস </a:t>
          </a:r>
          <a:endParaRPr lang="en-US" sz="2400" b="1" kern="12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sp:txBody>
      <dsp:txXfrm>
        <a:off x="6037704" y="2398321"/>
        <a:ext cx="1190230" cy="910264"/>
      </dsp:txXfrm>
    </dsp:sp>
    <dsp:sp modelId="{2F6CDAF2-06F0-43C3-AB25-3DEF4AF0A7FC}">
      <dsp:nvSpPr>
        <dsp:cNvPr id="0" name=""/>
        <dsp:cNvSpPr/>
      </dsp:nvSpPr>
      <dsp:spPr>
        <a:xfrm rot="1590756">
          <a:off x="5426281" y="3925069"/>
          <a:ext cx="237223" cy="28150"/>
        </a:xfrm>
        <a:custGeom>
          <a:avLst/>
          <a:gdLst/>
          <a:ahLst/>
          <a:cxnLst/>
          <a:rect l="0" t="0" r="0" b="0"/>
          <a:pathLst>
            <a:path>
              <a:moveTo>
                <a:pt x="0" y="14075"/>
              </a:moveTo>
              <a:lnTo>
                <a:pt x="237223" y="1407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ysDash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8962" y="3933213"/>
        <a:ext cx="11861" cy="11861"/>
      </dsp:txXfrm>
    </dsp:sp>
    <dsp:sp modelId="{7058E1CE-BC31-4C9A-BE94-7E9B32FD35C5}">
      <dsp:nvSpPr>
        <dsp:cNvPr id="0" name=""/>
        <dsp:cNvSpPr/>
      </dsp:nvSpPr>
      <dsp:spPr>
        <a:xfrm>
          <a:off x="5562597" y="3581408"/>
          <a:ext cx="1578823" cy="1520742"/>
        </a:xfrm>
        <a:prstGeom prst="ellipse">
          <a:avLst/>
        </a:prstGeom>
        <a:solidFill>
          <a:schemeClr val="accent5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নেমাডোটা</a:t>
          </a:r>
          <a:r>
            <a:rPr lang="bn-IN" sz="2400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endParaRPr lang="en-US" sz="2400" kern="12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sp:txBody>
      <dsp:txXfrm>
        <a:off x="5793810" y="3804116"/>
        <a:ext cx="1116397" cy="1075326"/>
      </dsp:txXfrm>
    </dsp:sp>
    <dsp:sp modelId="{A00C4FF2-3ED6-4F8D-A567-CB71F7809430}">
      <dsp:nvSpPr>
        <dsp:cNvPr id="0" name=""/>
        <dsp:cNvSpPr/>
      </dsp:nvSpPr>
      <dsp:spPr>
        <a:xfrm rot="4120915">
          <a:off x="4638615" y="4573069"/>
          <a:ext cx="202687" cy="28150"/>
        </a:xfrm>
        <a:custGeom>
          <a:avLst/>
          <a:gdLst/>
          <a:ahLst/>
          <a:cxnLst/>
          <a:rect l="0" t="0" r="0" b="0"/>
          <a:pathLst>
            <a:path>
              <a:moveTo>
                <a:pt x="0" y="14075"/>
              </a:moveTo>
              <a:lnTo>
                <a:pt x="202687" y="1407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ysDash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34892" y="4582077"/>
        <a:ext cx="10134" cy="10134"/>
      </dsp:txXfrm>
    </dsp:sp>
    <dsp:sp modelId="{E3A56F84-450E-4CCE-9714-105FD88D28B1}">
      <dsp:nvSpPr>
        <dsp:cNvPr id="0" name=""/>
        <dsp:cNvSpPr/>
      </dsp:nvSpPr>
      <dsp:spPr>
        <a:xfrm>
          <a:off x="4191001" y="4648210"/>
          <a:ext cx="1688160" cy="1390354"/>
        </a:xfrm>
        <a:prstGeom prst="ellipse">
          <a:avLst/>
        </a:prstGeom>
        <a:solidFill>
          <a:schemeClr val="accent5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অ্যানিলিডা </a:t>
          </a:r>
          <a:endParaRPr lang="en-US" sz="2400" b="1" kern="12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sp:txBody>
      <dsp:txXfrm>
        <a:off x="4438226" y="4851823"/>
        <a:ext cx="1193710" cy="983128"/>
      </dsp:txXfrm>
    </dsp:sp>
    <dsp:sp modelId="{31738856-4CFB-403E-9CB0-878E31BC99B7}">
      <dsp:nvSpPr>
        <dsp:cNvPr id="0" name=""/>
        <dsp:cNvSpPr/>
      </dsp:nvSpPr>
      <dsp:spPr>
        <a:xfrm rot="6779790">
          <a:off x="3565370" y="4570585"/>
          <a:ext cx="227883" cy="28150"/>
        </a:xfrm>
        <a:custGeom>
          <a:avLst/>
          <a:gdLst/>
          <a:ahLst/>
          <a:cxnLst/>
          <a:rect l="0" t="0" r="0" b="0"/>
          <a:pathLst>
            <a:path>
              <a:moveTo>
                <a:pt x="0" y="14075"/>
              </a:moveTo>
              <a:lnTo>
                <a:pt x="227883" y="1407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ysDash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73614" y="4578963"/>
        <a:ext cx="11394" cy="11394"/>
      </dsp:txXfrm>
    </dsp:sp>
    <dsp:sp modelId="{B55DF351-E1C4-4C9A-A070-7C1DF2DDE238}">
      <dsp:nvSpPr>
        <dsp:cNvPr id="0" name=""/>
        <dsp:cNvSpPr/>
      </dsp:nvSpPr>
      <dsp:spPr>
        <a:xfrm>
          <a:off x="2514604" y="4648191"/>
          <a:ext cx="1675607" cy="1413474"/>
        </a:xfrm>
        <a:prstGeom prst="ellipse">
          <a:avLst/>
        </a:prstGeom>
        <a:solidFill>
          <a:schemeClr val="accent5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আর্থোপোডা</a:t>
          </a:r>
          <a:r>
            <a:rPr lang="bn-IN" sz="2400" b="1" kern="1200" dirty="0" smtClean="0">
              <a:latin typeface="Nikosh" pitchFamily="2" charset="0"/>
              <a:cs typeface="Nikosh" pitchFamily="2" charset="0"/>
            </a:rPr>
            <a:t> </a:t>
          </a:r>
          <a:endParaRPr lang="en-US" sz="2400" b="1" kern="1200" dirty="0">
            <a:latin typeface="Nikosh" pitchFamily="2" charset="0"/>
            <a:cs typeface="Nikosh" pitchFamily="2" charset="0"/>
          </a:endParaRPr>
        </a:p>
      </dsp:txBody>
      <dsp:txXfrm>
        <a:off x="2759991" y="4855189"/>
        <a:ext cx="1184833" cy="999478"/>
      </dsp:txXfrm>
    </dsp:sp>
    <dsp:sp modelId="{3AE3052C-241C-4EBE-A512-64A96F3C7EDD}">
      <dsp:nvSpPr>
        <dsp:cNvPr id="0" name=""/>
        <dsp:cNvSpPr/>
      </dsp:nvSpPr>
      <dsp:spPr>
        <a:xfrm rot="9055871">
          <a:off x="2846002" y="3978009"/>
          <a:ext cx="222687" cy="28150"/>
        </a:xfrm>
        <a:custGeom>
          <a:avLst/>
          <a:gdLst/>
          <a:ahLst/>
          <a:cxnLst/>
          <a:rect l="0" t="0" r="0" b="0"/>
          <a:pathLst>
            <a:path>
              <a:moveTo>
                <a:pt x="0" y="14075"/>
              </a:moveTo>
              <a:lnTo>
                <a:pt x="222687" y="1407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ysDash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51779" y="3986517"/>
        <a:ext cx="11134" cy="11134"/>
      </dsp:txXfrm>
    </dsp:sp>
    <dsp:sp modelId="{DAF6E9B2-CE05-4B11-802A-B1065ABE7255}">
      <dsp:nvSpPr>
        <dsp:cNvPr id="0" name=""/>
        <dsp:cNvSpPr/>
      </dsp:nvSpPr>
      <dsp:spPr>
        <a:xfrm>
          <a:off x="1447792" y="3733801"/>
          <a:ext cx="1531034" cy="1343758"/>
        </a:xfrm>
        <a:prstGeom prst="ellipse">
          <a:avLst/>
        </a:prstGeom>
        <a:solidFill>
          <a:schemeClr val="accent5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মলাস্কা</a:t>
          </a:r>
          <a:r>
            <a:rPr lang="bn-IN" sz="2100" kern="1200" dirty="0" smtClean="0">
              <a:solidFill>
                <a:schemeClr val="tx1"/>
              </a:solidFill>
            </a:rPr>
            <a:t> 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1672007" y="3930590"/>
        <a:ext cx="1082604" cy="950180"/>
      </dsp:txXfrm>
    </dsp:sp>
    <dsp:sp modelId="{93AA85E0-E552-4165-8EA4-E47B292944FD}">
      <dsp:nvSpPr>
        <dsp:cNvPr id="0" name=""/>
        <dsp:cNvSpPr/>
      </dsp:nvSpPr>
      <dsp:spPr>
        <a:xfrm rot="11297592">
          <a:off x="2674104" y="3058009"/>
          <a:ext cx="208468" cy="28150"/>
        </a:xfrm>
        <a:custGeom>
          <a:avLst/>
          <a:gdLst/>
          <a:ahLst/>
          <a:cxnLst/>
          <a:rect l="0" t="0" r="0" b="0"/>
          <a:pathLst>
            <a:path>
              <a:moveTo>
                <a:pt x="0" y="14075"/>
              </a:moveTo>
              <a:lnTo>
                <a:pt x="208468" y="1407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ysDash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773127" y="3066873"/>
        <a:ext cx="10423" cy="10423"/>
      </dsp:txXfrm>
    </dsp:sp>
    <dsp:sp modelId="{89FC98DD-5B0A-44EE-95D1-AAA43BEC1B24}">
      <dsp:nvSpPr>
        <dsp:cNvPr id="0" name=""/>
        <dsp:cNvSpPr/>
      </dsp:nvSpPr>
      <dsp:spPr>
        <a:xfrm>
          <a:off x="1295395" y="2286003"/>
          <a:ext cx="1387545" cy="1342100"/>
        </a:xfrm>
        <a:prstGeom prst="ellipse">
          <a:avLst/>
        </a:prstGeom>
        <a:solidFill>
          <a:schemeClr val="accent5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একাইনোডারমাটা </a:t>
          </a:r>
          <a:endParaRPr lang="en-US" sz="2400" b="1" kern="12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sp:txBody>
      <dsp:txXfrm>
        <a:off x="1498596" y="2482549"/>
        <a:ext cx="981143" cy="949008"/>
      </dsp:txXfrm>
    </dsp:sp>
    <dsp:sp modelId="{D67CC2C0-8236-4731-B538-FFA7B75BAE89}">
      <dsp:nvSpPr>
        <dsp:cNvPr id="0" name=""/>
        <dsp:cNvSpPr/>
      </dsp:nvSpPr>
      <dsp:spPr>
        <a:xfrm rot="13389220">
          <a:off x="3093958" y="2294911"/>
          <a:ext cx="195127" cy="28150"/>
        </a:xfrm>
        <a:custGeom>
          <a:avLst/>
          <a:gdLst/>
          <a:ahLst/>
          <a:cxnLst/>
          <a:rect l="0" t="0" r="0" b="0"/>
          <a:pathLst>
            <a:path>
              <a:moveTo>
                <a:pt x="0" y="14075"/>
              </a:moveTo>
              <a:lnTo>
                <a:pt x="195127" y="1407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ysDash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86644" y="2304108"/>
        <a:ext cx="9756" cy="9756"/>
      </dsp:txXfrm>
    </dsp:sp>
    <dsp:sp modelId="{9E5C3E06-DA75-4161-9334-A57BDCB041BE}">
      <dsp:nvSpPr>
        <dsp:cNvPr id="0" name=""/>
        <dsp:cNvSpPr/>
      </dsp:nvSpPr>
      <dsp:spPr>
        <a:xfrm>
          <a:off x="1905000" y="1142996"/>
          <a:ext cx="1442433" cy="1271986"/>
        </a:xfrm>
        <a:prstGeom prst="ellipse">
          <a:avLst/>
        </a:prstGeom>
        <a:solidFill>
          <a:schemeClr val="accent5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কর্ডাটা </a:t>
          </a:r>
          <a:endParaRPr lang="en-US" sz="2400" b="1" kern="12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sp:txBody>
      <dsp:txXfrm>
        <a:off x="2116239" y="1329274"/>
        <a:ext cx="1019955" cy="899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&#2439;-&#2478;&#2503;&#2439;&#2482;&#2435;delwara1979@gmail.com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\images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4800600" cy="358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873760"/>
            <a:ext cx="6934200" cy="129540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আজকের মাল্টিমিডিয়া ক্লাস রুমে সকলকে স্বাগতম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\Desktop\images (1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8525" b="10044"/>
          <a:stretch/>
        </p:blipFill>
        <p:spPr bwMode="auto">
          <a:xfrm>
            <a:off x="228600" y="1143000"/>
            <a:ext cx="198963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304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নিডারিয়া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951131"/>
            <a:ext cx="6477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এদের অধিকাংশ প্রজাতি সামুদ্রিক।পৃথিবীর প্রায় </a:t>
            </a: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সকল অঞ্চলে এই পর্বের প্রাণী দেখা যায়। এদের অনেক প্রজাতি খাল,বিল, নদী,হ্রদ, ঝর্না ইত্যাদিতে দেখা যায়। এই প্ররবের প্রাণীগুলো বিচিত্র বর্ণ ও আকার আকৃতির হয়।এরা একক ভাবে বা কিছু প্রজাতি দলবদ্ধভাবে কলোনি গঠন করে বাস করে।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367177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সাধারণ বৈশিষ্ট্যঃ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739297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দেহে দুটি ভ্রূণীয় কোষস্তর দ্বারা গঠিত।দেহের বাহিরের দিকের স্তরটি এক্টোডার্ম এবং ভিতরের স্তরটি এন্ডোডার্ম।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 গহবরকে সিলেন্টেরন বলে।এটা একাধারে পরিপাক ও সংবহনে অংশ নেয়।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এক্টোডার্মে নিডোব্লাস্ট নামে এক কোষ থাকে।এই কোষগুলো শিকার ধরা,আত্নরক্ষা, চলন ইত্যাদি কাজে অংশ নেয়।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514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হাইড্রা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\Desktop\download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2805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esktop\images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928052"/>
            <a:ext cx="27051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esktop\download (10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77" b="10317"/>
          <a:stretch/>
        </p:blipFill>
        <p:spPr bwMode="auto">
          <a:xfrm>
            <a:off x="2881554" y="894080"/>
            <a:ext cx="1399403" cy="176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2786390"/>
            <a:ext cx="3671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ফিতা কৃমি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9800" y="278639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যকৃত কৃমি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59735" y="266481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প্লাটিহেলমিনথেস </a:t>
            </a:r>
            <a:endParaRPr lang="en-US" sz="3600" b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9407" y="3505200"/>
            <a:ext cx="6019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 চেপ্টা, উভলিঙ্গ।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বহিঃপরজীবী বা অন্তঃপরজীবী।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দেহপুরু কিউটিকল দ্বারা আবৃত।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দেহে চোষক ও আংটা থাকে।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দেহের শিখা অঙ্গ নামে বিশেষ অঙ্গ আছে, যা রেচন অঙ্গ হিসাবে কাজ করে।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\Desktop\download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192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228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নেমাটোডা </a:t>
            </a:r>
            <a:endParaRPr lang="en-US" sz="3600" b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5100" y="2819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গোল কৃমি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342620"/>
            <a:ext cx="7086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 নলাকার ও পুরু ত্বক দ্বারা আবৃত।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পৌষ্টিকনালি সম্পূর্ণ, মুখ ও পায়ু ছিদ্র উপস্থিত।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শ্বসনতন্ত্র ও সংবহনতন্ত্র অনুপস্থিত।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শাধারণত এক লিংগ 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 প্রর্বের অনেক প্রাণীই অন্তঃপরজীবী হিসাবে প্রাণীর অন্তে ও রক্তে বসবাস করে। তবে অনেক প্রাণীই মুক্তজীবী,যারা পানি ও মাটিতে বাস করে।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4654" y="381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অ্যানিলিডা </a:t>
            </a:r>
            <a:endParaRPr lang="en-US" sz="3600" b="1" u="sng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4" name="Picture 2" descr="C:\Users\i\Desktop\download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454" y="1610994"/>
            <a:ext cx="3932917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i\Desktop\download (13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2" b="12321"/>
          <a:stretch/>
        </p:blipFill>
        <p:spPr bwMode="auto">
          <a:xfrm>
            <a:off x="990599" y="1610994"/>
            <a:ext cx="3411855" cy="218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5400" y="383603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জোঁক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3836034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কেঁচো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6451" y="4394814"/>
            <a:ext cx="6553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বহুকোষী প্রাণী।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 নলাকার ও খন্ডায়িত।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মুখ ওপায়ু আছে।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জলে ও ভেজা মাটিতে বাস করে। 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2600" y="228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আর্থোপোডা </a:t>
            </a:r>
            <a:endParaRPr lang="en-US" sz="3600" b="1" u="sng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098" name="Picture 2" descr="C:\Users\i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520" y="1192074"/>
            <a:ext cx="2895600" cy="186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i\Desktop\download (1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89" y="1295400"/>
            <a:ext cx="2940031" cy="180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i\Desktop\download (1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1317942"/>
            <a:ext cx="3035300" cy="176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2120" y="310465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আরশোলা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8300" y="310465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কাঁকড়া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2040" y="310465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প্রজাপতি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7640" y="3635480"/>
            <a:ext cx="708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দেহ বিভিন্ন অঞ্চলে বিভক্ত ও সন্ধিযুক্ত উপাঙ্গ বিদ্যমান।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মাথায় একজোড়া পুঞ্জাক্ষি ও অ্যান্টিনা থাকে।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নরম দেহ কাইটিন সমৃদ্ধ শক্ত আবরণী দ্বারা আবৃত।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দেহের রক্তপূর্ণ গহবর হিমোসিল নামে পরিচিত।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4864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এই পর্বটি প্রাণীজগতের সবচেয়ে বৃহত্তম পর্ব।এদের বহু প্রজাতি অন্তঃপরজীবী ও বহিঃপরজীবী হিসাবে বাস করে।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i\Desktop\download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9" y="1581150"/>
            <a:ext cx="3137525" cy="208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i\Desktop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657350"/>
            <a:ext cx="336343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i\Desktop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1596390"/>
            <a:ext cx="2466975" cy="207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366903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শামুক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67188" y="366903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ঝিনুক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28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মলাস্কা </a:t>
            </a:r>
            <a:endParaRPr lang="en-US" sz="3600" b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348480"/>
            <a:ext cx="65478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 নরম।নরম দেহটি সাধারণত শক্ত খোলস দ্বারা আবৃত থাকে।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পেশিবহুল পা দিয়ে এরা চলাচল করে।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ফুসফুস বা ফুলকার সাহায্যে শ্বসনকার্য চালায়।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81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একাইনোডারমাটা  </a:t>
            </a:r>
            <a:endParaRPr lang="en-US" sz="3600" b="1" u="sng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146" name="Picture 2" descr="C:\Users\i\Desktop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496689"/>
            <a:ext cx="2180590" cy="18171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147" name="Picture 3" descr="C:\Users\i\Desktop\download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96689"/>
            <a:ext cx="2676525" cy="1817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i\Desktop\download (1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71306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i\Desktop\download (1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52" y="1571305"/>
            <a:ext cx="2664347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5000" y="3403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সমুদ্র শশা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3403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তারামাছ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916660"/>
            <a:ext cx="7543800" cy="2255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এরা অধিকংশ মুক্তজীবী এবং দেহ শক্ত কাঁটাযুক্ত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 পাঁচটি সমান ভাগে বিভক্ত।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পানি সংবহনতন্ত্র থাকে এবং নালিপদের সাহায্যে চলাচল করে।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পূর্ণাংগ প্রাণীতে, অংকীয় ও পৃষ্ঠাদেশ নির্ণয় করা যায় কিন্তু মাথা চিহ্নিত করা যায় না।  </a:t>
            </a: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4290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উদাহরণ সহ প্রত্যেক পর্বের প্রাণীর তিনটি করে বৈশিষ্ট্য লেখ।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1073051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দলগত কাজ </a:t>
            </a:r>
            <a:endParaRPr lang="en-US" sz="3600" b="1" u="sn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6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52832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" pitchFamily="2" charset="0"/>
                <a:cs typeface="Nikosh" pitchFamily="2" charset="0"/>
              </a:rPr>
              <a:t>মূল্যায়ন 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6670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১। অমেরুদন্ডী প্রাণী কয়টি পর্বে বিভক্ত ও কি কি?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2680" y="326391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২। আর্থ্রোপোডা পর্বের প্রাণীর নাম বলো।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2680" y="395224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৩। মলাস্কা পর্বের প্রাণীর দুটি বৈশিষ্ট্য বলো।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6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066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2766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অমেরুদণ্ডী প্রাণীর প্রত্যেক পর্বের নাম ও বৈশিষ্ট্যর তালিকা তৈরি কর।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6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33400"/>
            <a:ext cx="32766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পরিচিতি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" y="343408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দেলওয়ারা বেগম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সহকারী শিক্ষক (বি,এসসি) 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আলতাদীঘি স্নাতক মাদ্রাসা,শেরপুর,বগুড়া। 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মোবাইল নম্বর- ০১৭২৮২৪৭৯১০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  <a:hlinkClick r:id="rId2"/>
              </a:rPr>
              <a:t>ই-মেইলঃ</a:t>
            </a:r>
            <a:r>
              <a:rPr lang="en-US" sz="2400" b="1" dirty="0" smtClean="0">
                <a:latin typeface="Nikosh" pitchFamily="2" charset="0"/>
                <a:cs typeface="Nikosh" pitchFamily="2" charset="0"/>
                <a:hlinkClick r:id="rId2"/>
              </a:rPr>
              <a:t>delwara1979@gmail.com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D:\Image\Copy of 69413891_410833392902020_5683957606402490368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61080"/>
            <a:ext cx="1625600" cy="1219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6320" y="344932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শ্রেণিঃ ৮ম 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বিষয়ঃবিজ্ঞান 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অধ্যায়ঃ প্রথম 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সময়ঃ ৪৫ মিনিট 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তারিখঃ ১৬/০১/২০২০ ইং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Image\images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8001000" cy="382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990600"/>
            <a:ext cx="7239000" cy="1066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rPr>
              <a:t>সবাই ভাল থাকবে </a:t>
            </a:r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4800600"/>
            <a:ext cx="6629400" cy="1071265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bn-I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rPr>
              <a:t>ধন্যবাদ </a:t>
            </a:r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" y="2514600"/>
            <a:ext cx="2832169" cy="1884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esktop\download (3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03"/>
          <a:stretch/>
        </p:blipFill>
        <p:spPr bwMode="auto">
          <a:xfrm>
            <a:off x="6018043" y="2523490"/>
            <a:ext cx="2899113" cy="1925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esktop\images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173" y="2514600"/>
            <a:ext cx="3022600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9806" y="4648200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জোঁক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8252" y="4648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প্রজাপতি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4648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শামুক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3555" y="3810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বলতো চিত্রের প্রাণীগুলো কি ধরনের প্রাণি?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5298" y="5263568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অমেরুদন্ডী প্রাণী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2124" y="40734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এদের আকার-আকৃতি বা বৈশিষ্ট্য কী একই?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3535" y="5048125"/>
            <a:ext cx="5646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না, এদের আকার-আকৃতি বা বৈশিষ্ট্য একই নয়।এরা বিভিন্ন শ্রেণির হতে পারে।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574" y="1295399"/>
            <a:ext cx="5690755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9" name="Picture 5" descr="C:\Users\i\Desktop\download (8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095" y="2610600"/>
            <a:ext cx="5690755" cy="342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62200" y="2819400"/>
            <a:ext cx="3669698" cy="1066800"/>
          </a:xfrm>
          <a:prstGeom prst="rect">
            <a:avLst/>
          </a:prstGeom>
          <a:noFill/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অমেরুদন্ডী প্রাণীর শ্রেণিবিন্যাস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5" grpId="0"/>
      <p:bldP spid="5" grpId="1"/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  <p:bldP spid="9" grpId="0"/>
      <p:bldP spid="9" grpId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6764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পাঠ শেষে শিক্ষার্থীরা.....................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667001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১। প্রাণীর শ্রেণিবিন্যাসের সংজ্ঞা বলতে পারবে;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33528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২। অমেরুডন্ডী প্রাণীর স্তর বা পর্বসমূহের  নাম বলতে পারবে;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40386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৩। অমেরুদন্ডী প্রাণীর স্তর বা পর্বসমূহের বৈশিষ্ট্য ব্যাখ্যা করতে পারবে।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920" y="36576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প্রাণীদেহে বিদ্যমান বিভিন্ন বৈশিষ্ট্য ও বিভিন্ন প্রাণীর মধ্যে মিল, অমিল ও পরস্পরের মধ্যে যে সম্পর্ক রয়েছে তার উপর ভিত্তি করে শ্রেণিবিন্যাস করা হয়।এদের বৈশিষ্ট্য অনুযায়ী বিভিন্ন স্তর বা ধাপে সাজানো হয়।জীবজগতের ধাপে ধাপে বিন্যস্ত করার এই পদ্ধতিকে শ্রেণিবিন্যাস বলে।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i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" y="175260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esktop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060" y="1498600"/>
            <a:ext cx="2910663" cy="199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esktop\download (7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29" b="5115"/>
          <a:stretch/>
        </p:blipFill>
        <p:spPr bwMode="auto">
          <a:xfrm>
            <a:off x="6045200" y="1612265"/>
            <a:ext cx="2667000" cy="185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3600" y="4572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শ্রেণিবিন্যাস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18513"/>
            <a:ext cx="3276600" cy="2308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একক কাজ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32766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প্রাণীর শ্রেণিবিন্যাস বলতে কী বোঝ?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75314012"/>
              </p:ext>
            </p:extLst>
          </p:nvPr>
        </p:nvGraphicFramePr>
        <p:xfrm>
          <a:off x="152400" y="228600"/>
          <a:ext cx="8763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Left Arrow 1"/>
          <p:cNvSpPr/>
          <p:nvPr/>
        </p:nvSpPr>
        <p:spPr>
          <a:xfrm rot="1993499">
            <a:off x="1689705" y="1345257"/>
            <a:ext cx="515885" cy="251186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0056" y="506583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সকল প্রকার মেরুদন্ডীপ্রাণী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9906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" pitchFamily="2" charset="0"/>
                <a:cs typeface="Nikosh" pitchFamily="2" charset="0"/>
              </a:rPr>
              <a:t>জোড়ায় কাজ 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33528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অমেরুদন্ডী প্রাণী স্তর বা পর্ব কয়টি ও কি কি নাম লিখ?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\Desktop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990600"/>
            <a:ext cx="2871315" cy="21507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3581400" y="134034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পরিফেরা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066800"/>
            <a:ext cx="518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পরিফেরা পর্বের প্রাণীরা সাধারণভাবে </a:t>
            </a: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স্পঞ্জ নামে পরিচিত। এদের অধিকাংশ প্রজাতি সামুদ্রিক। এরা সাধারণত দলবদ্ধ হয়ে বসবাস করে। পৃথিবীর সর্বত্রই এদের পাওয়া যায়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100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সাধারণ বৈশিষ্ট্যঃ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4071610"/>
            <a:ext cx="6172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সরলতম বহুকোষী প্রাণী।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দেহপ্রাচীর অসংখ্য  ছিদ্রযুক্ত।এই ছিদ্রপথে পানির সাথে অক্সিজেন ও খাদ্যবস্তু প্রবেশ করে।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কোনো পৃথক সুগঠিত কলা, অংগ ও তন্ত্র থাকে না।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276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স্পঞ্জিলা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403</TotalTime>
  <Words>649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</cp:lastModifiedBy>
  <cp:revision>56</cp:revision>
  <dcterms:created xsi:type="dcterms:W3CDTF">2006-08-16T00:00:00Z</dcterms:created>
  <dcterms:modified xsi:type="dcterms:W3CDTF">2020-02-11T11:39:47Z</dcterms:modified>
</cp:coreProperties>
</file>