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364" r:id="rId2"/>
    <p:sldId id="353" r:id="rId3"/>
    <p:sldId id="369" r:id="rId4"/>
    <p:sldId id="341" r:id="rId5"/>
    <p:sldId id="366" r:id="rId6"/>
    <p:sldId id="306" r:id="rId7"/>
    <p:sldId id="347" r:id="rId8"/>
    <p:sldId id="349" r:id="rId9"/>
    <p:sldId id="358" r:id="rId10"/>
    <p:sldId id="345" r:id="rId11"/>
    <p:sldId id="360" r:id="rId12"/>
    <p:sldId id="362" r:id="rId13"/>
    <p:sldId id="333" r:id="rId14"/>
    <p:sldId id="368" r:id="rId15"/>
  </p:sldIdLst>
  <p:sldSz cx="1161256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39BA"/>
    <a:srgbClr val="9170D2"/>
    <a:srgbClr val="CF3DB3"/>
    <a:srgbClr val="40FA56"/>
    <a:srgbClr val="8CF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0" autoAdjust="0"/>
    <p:restoredTop sz="94660"/>
  </p:normalViewPr>
  <p:slideViewPr>
    <p:cSldViewPr>
      <p:cViewPr varScale="1">
        <p:scale>
          <a:sx n="78" d="100"/>
          <a:sy n="78" d="100"/>
        </p:scale>
        <p:origin x="54" y="96"/>
      </p:cViewPr>
      <p:guideLst>
        <p:guide orient="horz" pos="2160"/>
        <p:guide pos="36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80D0C-D108-4017-8438-734720396E67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5975" y="1143000"/>
            <a:ext cx="5226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06809-A3B9-4C09-A6D5-65F8E3635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14006" y="-59376"/>
            <a:ext cx="11921023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589958" y="1186484"/>
            <a:ext cx="8427819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5627" y="2075505"/>
            <a:ext cx="8267393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144" spc="-14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5628" y="3906267"/>
            <a:ext cx="8261214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715" b="0">
                <a:solidFill>
                  <a:srgbClr val="FFFEFF"/>
                </a:solidFill>
              </a:defRPr>
            </a:lvl1pPr>
            <a:lvl2pPr marL="435483" indent="0" algn="ctr">
              <a:buNone/>
              <a:defRPr sz="1715"/>
            </a:lvl2pPr>
            <a:lvl3pPr marL="870966" indent="0" algn="ctr">
              <a:buNone/>
              <a:defRPr sz="1715"/>
            </a:lvl3pPr>
            <a:lvl4pPr marL="1306449" indent="0" algn="ctr">
              <a:buNone/>
              <a:defRPr sz="1524"/>
            </a:lvl4pPr>
            <a:lvl5pPr marL="1741932" indent="0" algn="ctr">
              <a:buNone/>
              <a:defRPr sz="1524"/>
            </a:lvl5pPr>
            <a:lvl6pPr marL="2177415" indent="0" algn="ctr">
              <a:buNone/>
              <a:defRPr sz="1524"/>
            </a:lvl6pPr>
            <a:lvl7pPr marL="2612898" indent="0" algn="ctr">
              <a:buNone/>
              <a:defRPr sz="1524"/>
            </a:lvl7pPr>
            <a:lvl8pPr marL="3048381" indent="0" algn="ctr">
              <a:buNone/>
              <a:defRPr sz="1524"/>
            </a:lvl8pPr>
            <a:lvl9pPr marL="3483864" indent="0" algn="ctr">
              <a:buNone/>
              <a:defRPr sz="152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6429" y="320040"/>
            <a:ext cx="3483769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6429" y="6227064"/>
            <a:ext cx="10085511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72289" y="320040"/>
            <a:ext cx="870942" cy="32004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397670" y="0"/>
            <a:ext cx="11986041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62116" y="1699589"/>
            <a:ext cx="3499843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399" y="2349926"/>
            <a:ext cx="3334798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67126" y="794719"/>
            <a:ext cx="5976808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5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1986041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352097" y="1699589"/>
            <a:ext cx="3499843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6381" y="2349925"/>
            <a:ext cx="3334797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4596" y="798445"/>
            <a:ext cx="5970699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6429" y="320040"/>
            <a:ext cx="3483769" cy="32004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6429" y="6227064"/>
            <a:ext cx="10085511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72289" y="320040"/>
            <a:ext cx="870942" cy="32004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1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397670" y="0"/>
            <a:ext cx="11986041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762116" y="1699589"/>
            <a:ext cx="3499843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398" y="2349925"/>
            <a:ext cx="3332687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188" y="803186"/>
            <a:ext cx="5983321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5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14006" y="-59376"/>
            <a:ext cx="11921023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104632" y="1186484"/>
            <a:ext cx="5396856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5279" y="2074730"/>
            <a:ext cx="5229296" cy="1689390"/>
          </a:xfrm>
        </p:spPr>
        <p:txBody>
          <a:bodyPr bIns="0" anchor="b">
            <a:normAutofit/>
          </a:bodyPr>
          <a:lstStyle>
            <a:lvl1pPr algn="ctr">
              <a:defRPr sz="4191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85278" y="3846851"/>
            <a:ext cx="5229295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715">
                <a:solidFill>
                  <a:srgbClr val="FFFEFF"/>
                </a:solidFill>
              </a:defRPr>
            </a:lvl1pPr>
            <a:lvl2pPr marL="435483" indent="0">
              <a:buNone/>
              <a:defRPr sz="1715">
                <a:solidFill>
                  <a:schemeClr val="tx1">
                    <a:tint val="75000"/>
                  </a:schemeClr>
                </a:solidFill>
              </a:defRPr>
            </a:lvl2pPr>
            <a:lvl3pPr marL="870966" indent="0">
              <a:buNone/>
              <a:defRPr sz="1715">
                <a:solidFill>
                  <a:schemeClr val="tx1">
                    <a:tint val="75000"/>
                  </a:schemeClr>
                </a:solidFill>
              </a:defRPr>
            </a:lvl3pPr>
            <a:lvl4pPr marL="1306449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4pPr>
            <a:lvl5pPr marL="1741932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5pPr>
            <a:lvl6pPr marL="2177415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6pPr>
            <a:lvl7pPr marL="2612898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7pPr>
            <a:lvl8pPr marL="3048381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8pPr>
            <a:lvl9pPr marL="3483864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6429" y="320040"/>
            <a:ext cx="3483769" cy="32004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6429" y="6227064"/>
            <a:ext cx="10085511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72289" y="320040"/>
            <a:ext cx="870942" cy="32004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9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397670" y="0"/>
            <a:ext cx="11986041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762116" y="1699589"/>
            <a:ext cx="3499843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749" y="2339670"/>
            <a:ext cx="333444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7504" y="803188"/>
            <a:ext cx="5971622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5188" y="3672162"/>
            <a:ext cx="5973938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6429" y="320040"/>
            <a:ext cx="3483769" cy="32004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6429" y="6227064"/>
            <a:ext cx="10085511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72289" y="320040"/>
            <a:ext cx="870942" cy="32004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8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397670" y="0"/>
            <a:ext cx="11986041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762116" y="1699589"/>
            <a:ext cx="3499843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750" y="2363916"/>
            <a:ext cx="333444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1560" y="803185"/>
            <a:ext cx="596733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096" b="0" cap="all" baseline="0">
                <a:solidFill>
                  <a:schemeClr val="accent1"/>
                </a:solidFill>
              </a:defRPr>
            </a:lvl1pPr>
            <a:lvl2pPr marL="435483" indent="0">
              <a:buNone/>
              <a:defRPr sz="1905" b="1"/>
            </a:lvl2pPr>
            <a:lvl3pPr marL="870966" indent="0">
              <a:buNone/>
              <a:defRPr sz="1715" b="1"/>
            </a:lvl3pPr>
            <a:lvl4pPr marL="1306449" indent="0">
              <a:buNone/>
              <a:defRPr sz="1524" b="1"/>
            </a:lvl4pPr>
            <a:lvl5pPr marL="1741932" indent="0">
              <a:buNone/>
              <a:defRPr sz="1524" b="1"/>
            </a:lvl5pPr>
            <a:lvl6pPr marL="2177415" indent="0">
              <a:buNone/>
              <a:defRPr sz="1524" b="1"/>
            </a:lvl6pPr>
            <a:lvl7pPr marL="2612898" indent="0">
              <a:buNone/>
              <a:defRPr sz="1524" b="1"/>
            </a:lvl7pPr>
            <a:lvl8pPr marL="3048381" indent="0">
              <a:buNone/>
              <a:defRPr sz="1524" b="1"/>
            </a:lvl8pPr>
            <a:lvl9pPr marL="3483864" indent="0">
              <a:buNone/>
              <a:defRPr sz="15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1720" y="1488986"/>
            <a:ext cx="596663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5384" y="3665887"/>
            <a:ext cx="5966691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096" b="0" cap="all" baseline="0">
                <a:solidFill>
                  <a:schemeClr val="accent1"/>
                </a:solidFill>
              </a:defRPr>
            </a:lvl1pPr>
            <a:lvl2pPr marL="435483" indent="0">
              <a:buNone/>
              <a:defRPr sz="1905" b="1"/>
            </a:lvl2pPr>
            <a:lvl3pPr marL="870966" indent="0">
              <a:buNone/>
              <a:defRPr sz="1715" b="1"/>
            </a:lvl3pPr>
            <a:lvl4pPr marL="1306449" indent="0">
              <a:buNone/>
              <a:defRPr sz="1524" b="1"/>
            </a:lvl4pPr>
            <a:lvl5pPr marL="1741932" indent="0">
              <a:buNone/>
              <a:defRPr sz="1524" b="1"/>
            </a:lvl5pPr>
            <a:lvl6pPr marL="2177415" indent="0">
              <a:buNone/>
              <a:defRPr sz="1524" b="1"/>
            </a:lvl6pPr>
            <a:lvl7pPr marL="2612898" indent="0">
              <a:buNone/>
              <a:defRPr sz="1524" b="1"/>
            </a:lvl7pPr>
            <a:lvl8pPr marL="3048381" indent="0">
              <a:buNone/>
              <a:defRPr sz="1524" b="1"/>
            </a:lvl8pPr>
            <a:lvl9pPr marL="3483864" indent="0">
              <a:buNone/>
              <a:defRPr sz="15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5188" y="4351687"/>
            <a:ext cx="5967810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6429" y="320040"/>
            <a:ext cx="3483769" cy="32004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66429" y="6227064"/>
            <a:ext cx="10085511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72289" y="320040"/>
            <a:ext cx="870942" cy="32004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5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97670" y="0"/>
            <a:ext cx="11986041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762116" y="1699589"/>
            <a:ext cx="3499843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399" y="2349925"/>
            <a:ext cx="3334798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59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6429" y="320040"/>
            <a:ext cx="3483769" cy="32004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6429" y="6227064"/>
            <a:ext cx="10085511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72289" y="320040"/>
            <a:ext cx="870942" cy="32004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5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397670" y="0"/>
            <a:ext cx="11986041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762116" y="1699589"/>
            <a:ext cx="3499843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398" y="2352026"/>
            <a:ext cx="3334799" cy="1223298"/>
          </a:xfrm>
        </p:spPr>
        <p:txBody>
          <a:bodyPr bIns="0" anchor="b">
            <a:noAutofit/>
          </a:bodyPr>
          <a:lstStyle>
            <a:lvl1pPr algn="ctr">
              <a:defRPr sz="3048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7126" y="802809"/>
            <a:ext cx="5976808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6398" y="3580186"/>
            <a:ext cx="3334799" cy="1221164"/>
          </a:xfrm>
        </p:spPr>
        <p:txBody>
          <a:bodyPr/>
          <a:lstStyle>
            <a:lvl1pPr marL="0" indent="0" algn="ctr">
              <a:buNone/>
              <a:defRPr sz="1524">
                <a:solidFill>
                  <a:srgbClr val="FFFEFF"/>
                </a:solidFill>
              </a:defRPr>
            </a:lvl1pPr>
            <a:lvl2pPr marL="435483" indent="0">
              <a:buNone/>
              <a:defRPr sz="1334"/>
            </a:lvl2pPr>
            <a:lvl3pPr marL="870966" indent="0">
              <a:buNone/>
              <a:defRPr sz="1143"/>
            </a:lvl3pPr>
            <a:lvl4pPr marL="1306449" indent="0">
              <a:buNone/>
              <a:defRPr sz="953"/>
            </a:lvl4pPr>
            <a:lvl5pPr marL="1741932" indent="0">
              <a:buNone/>
              <a:defRPr sz="953"/>
            </a:lvl5pPr>
            <a:lvl6pPr marL="2177415" indent="0">
              <a:buNone/>
              <a:defRPr sz="953"/>
            </a:lvl6pPr>
            <a:lvl7pPr marL="2612898" indent="0">
              <a:buNone/>
              <a:defRPr sz="953"/>
            </a:lvl7pPr>
            <a:lvl8pPr marL="3048381" indent="0">
              <a:buNone/>
              <a:defRPr sz="953"/>
            </a:lvl8pPr>
            <a:lvl9pPr marL="3483864" indent="0">
              <a:buNone/>
              <a:defRPr sz="9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14006" y="-59376"/>
            <a:ext cx="11921023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767062" y="1698332"/>
            <a:ext cx="5659162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184997" y="0"/>
            <a:ext cx="4427566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048"/>
            </a:lvl1pPr>
            <a:lvl2pPr marL="435483" indent="0">
              <a:buNone/>
              <a:defRPr sz="2667"/>
            </a:lvl2pPr>
            <a:lvl3pPr marL="870966" indent="0">
              <a:buNone/>
              <a:defRPr sz="2286"/>
            </a:lvl3pPr>
            <a:lvl4pPr marL="1306449" indent="0">
              <a:buNone/>
              <a:defRPr sz="1905"/>
            </a:lvl4pPr>
            <a:lvl5pPr marL="1741932" indent="0">
              <a:buNone/>
              <a:defRPr sz="1905"/>
            </a:lvl5pPr>
            <a:lvl6pPr marL="2177415" indent="0">
              <a:buNone/>
              <a:defRPr sz="1905"/>
            </a:lvl6pPr>
            <a:lvl7pPr marL="2612898" indent="0">
              <a:buNone/>
              <a:defRPr sz="1905"/>
            </a:lvl7pPr>
            <a:lvl8pPr marL="3048381" indent="0">
              <a:buNone/>
              <a:defRPr sz="1905"/>
            </a:lvl8pPr>
            <a:lvl9pPr marL="3483864" indent="0">
              <a:buNone/>
              <a:defRPr sz="19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361" y="2360255"/>
            <a:ext cx="5502105" cy="1178032"/>
          </a:xfrm>
        </p:spPr>
        <p:txBody>
          <a:bodyPr bIns="0" anchor="b">
            <a:normAutofit/>
          </a:bodyPr>
          <a:lstStyle>
            <a:lvl1pPr>
              <a:defRPr sz="3429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361" y="3545012"/>
            <a:ext cx="5502105" cy="1274198"/>
          </a:xfrm>
        </p:spPr>
        <p:txBody>
          <a:bodyPr>
            <a:normAutofit/>
          </a:bodyPr>
          <a:lstStyle>
            <a:lvl1pPr marL="0" indent="0" algn="ctr">
              <a:buNone/>
              <a:defRPr sz="1715">
                <a:solidFill>
                  <a:srgbClr val="FFFEFF"/>
                </a:solidFill>
              </a:defRPr>
            </a:lvl1pPr>
            <a:lvl2pPr marL="435483" indent="0">
              <a:buNone/>
              <a:defRPr sz="1334"/>
            </a:lvl2pPr>
            <a:lvl3pPr marL="870966" indent="0">
              <a:buNone/>
              <a:defRPr sz="1143"/>
            </a:lvl3pPr>
            <a:lvl4pPr marL="1306449" indent="0">
              <a:buNone/>
              <a:defRPr sz="953"/>
            </a:lvl4pPr>
            <a:lvl5pPr marL="1741932" indent="0">
              <a:buNone/>
              <a:defRPr sz="953"/>
            </a:lvl5pPr>
            <a:lvl6pPr marL="2177415" indent="0">
              <a:buNone/>
              <a:defRPr sz="953"/>
            </a:lvl6pPr>
            <a:lvl7pPr marL="2612898" indent="0">
              <a:buNone/>
              <a:defRPr sz="953"/>
            </a:lvl7pPr>
            <a:lvl8pPr marL="3048381" indent="0">
              <a:buNone/>
              <a:defRPr sz="953"/>
            </a:lvl8pPr>
            <a:lvl9pPr marL="3483864" indent="0">
              <a:buNone/>
              <a:defRPr sz="9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6429" y="320040"/>
            <a:ext cx="3483769" cy="32004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6430" y="6227064"/>
            <a:ext cx="5659794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51378" y="320040"/>
            <a:ext cx="870942" cy="32004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2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8808" y="2358392"/>
            <a:ext cx="3332389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6679" y="794719"/>
            <a:ext cx="5667255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429" y="320040"/>
            <a:ext cx="348376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6429" y="6227064"/>
            <a:ext cx="10085511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72289" y="320040"/>
            <a:ext cx="87094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xStyles>
    <p:titleStyle>
      <a:lvl1pPr algn="ctr" defTabSz="870966" rtl="0" eaLnBrk="1" latinLnBrk="0" hangingPunct="1">
        <a:lnSpc>
          <a:spcPct val="85000"/>
        </a:lnSpc>
        <a:spcBef>
          <a:spcPct val="0"/>
        </a:spcBef>
        <a:buNone/>
        <a:defRPr sz="3810" b="0" i="0" kern="1200" cap="none" spc="-14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17742" indent="-217742" algn="l" defTabSz="870966" rtl="0" eaLnBrk="1" latinLnBrk="0" hangingPunct="1">
        <a:lnSpc>
          <a:spcPct val="120000"/>
        </a:lnSpc>
        <a:spcBef>
          <a:spcPts val="953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715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53225" indent="-217742" algn="l" defTabSz="870966" rtl="0" eaLnBrk="1" latinLnBrk="0" hangingPunct="1">
        <a:lnSpc>
          <a:spcPct val="120000"/>
        </a:lnSpc>
        <a:spcBef>
          <a:spcPts val="476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524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088708" indent="-217742" algn="l" defTabSz="870966" rtl="0" eaLnBrk="1" latinLnBrk="0" hangingPunct="1">
        <a:lnSpc>
          <a:spcPct val="120000"/>
        </a:lnSpc>
        <a:spcBef>
          <a:spcPts val="476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334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24191" indent="-217742" algn="l" defTabSz="870966" rtl="0" eaLnBrk="1" latinLnBrk="0" hangingPunct="1">
        <a:lnSpc>
          <a:spcPct val="120000"/>
        </a:lnSpc>
        <a:spcBef>
          <a:spcPts val="476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143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959674" indent="-217742" algn="l" defTabSz="870966" rtl="0" eaLnBrk="1" latinLnBrk="0" hangingPunct="1">
        <a:lnSpc>
          <a:spcPct val="120000"/>
        </a:lnSpc>
        <a:spcBef>
          <a:spcPts val="476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143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395157" indent="-217742" algn="l" defTabSz="870966" rtl="0" eaLnBrk="1" latinLnBrk="0" hangingPunct="1">
        <a:lnSpc>
          <a:spcPct val="120000"/>
        </a:lnSpc>
        <a:spcBef>
          <a:spcPts val="476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143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830640" indent="-217742" algn="l" defTabSz="870966" rtl="0" eaLnBrk="1" latinLnBrk="0" hangingPunct="1">
        <a:lnSpc>
          <a:spcPct val="120000"/>
        </a:lnSpc>
        <a:spcBef>
          <a:spcPts val="476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143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266123" indent="-217742" algn="l" defTabSz="870966" rtl="0" eaLnBrk="1" latinLnBrk="0" hangingPunct="1">
        <a:lnSpc>
          <a:spcPct val="120000"/>
        </a:lnSpc>
        <a:spcBef>
          <a:spcPts val="476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143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701606" indent="-217742" algn="l" defTabSz="870966" rtl="0" eaLnBrk="1" latinLnBrk="0" hangingPunct="1">
        <a:lnSpc>
          <a:spcPct val="120000"/>
        </a:lnSpc>
        <a:spcBef>
          <a:spcPts val="476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143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1pPr>
      <a:lvl2pPr marL="435483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2pPr>
      <a:lvl3pPr marL="870966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3pPr>
      <a:lvl4pPr marL="1306449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4pPr>
      <a:lvl5pPr marL="1741932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5pPr>
      <a:lvl6pPr marL="2177415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6pPr>
      <a:lvl7pPr marL="2612898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7pPr>
      <a:lvl8pPr marL="3048381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8pPr>
      <a:lvl9pPr marL="3483864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1B24501-88A6-498D-9DB9-9BDE475DF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1853"/>
            <a:ext cx="13967946" cy="7461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89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77081" y="405825"/>
            <a:ext cx="1059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Open your English book at page-23 and see the Activity-A.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481" y="1386722"/>
            <a:ext cx="5264332" cy="387107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81881" y="52578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170D2"/>
                </a:solidFill>
                <a:latin typeface="Times New Roman" pitchFamily="18" charset="0"/>
                <a:cs typeface="Times New Roman" pitchFamily="18" charset="0"/>
              </a:rPr>
              <a:t>Repeat after me.     </a:t>
            </a:r>
          </a:p>
        </p:txBody>
      </p:sp>
    </p:spTree>
    <p:extLst>
      <p:ext uri="{BB962C8B-B14F-4D97-AF65-F5344CB8AC3E}">
        <p14:creationId xmlns:p14="http://schemas.microsoft.com/office/powerpoint/2010/main" val="216192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8487" y="9144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Pair work.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44081" y="9144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9170D2"/>
                </a:solidFill>
                <a:latin typeface="Times New Roman" pitchFamily="18" charset="0"/>
                <a:cs typeface="Times New Roman" pitchFamily="18" charset="0"/>
              </a:rPr>
              <a:t>Point out the picture.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481" y="1676400"/>
            <a:ext cx="2971800" cy="29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76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387681" y="2630269"/>
            <a:ext cx="1731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hand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39281" y="2586443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hair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9481" y="2586443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teeth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49281" y="2586443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finger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20481" y="258891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leg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0881" y="892314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Read, say and touch.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15481" y="5410200"/>
            <a:ext cx="6190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170D2"/>
                </a:solidFill>
                <a:latin typeface="Times New Roman" pitchFamily="18" charset="0"/>
                <a:cs typeface="Times New Roman" pitchFamily="18" charset="0"/>
              </a:rPr>
              <a:t>As long as time there will be.</a:t>
            </a:r>
          </a:p>
        </p:txBody>
      </p:sp>
    </p:spTree>
    <p:extLst>
      <p:ext uri="{BB962C8B-B14F-4D97-AF65-F5344CB8AC3E}">
        <p14:creationId xmlns:p14="http://schemas.microsoft.com/office/powerpoint/2010/main" val="215604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0681" y="29718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Revision of today’s lesson.</a:t>
            </a:r>
          </a:p>
        </p:txBody>
      </p:sp>
    </p:spTree>
    <p:extLst>
      <p:ext uri="{BB962C8B-B14F-4D97-AF65-F5344CB8AC3E}">
        <p14:creationId xmlns:p14="http://schemas.microsoft.com/office/powerpoint/2010/main" val="105077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4281" y="1700116"/>
            <a:ext cx="9870678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That’s all for today. Goodbye. See you tomorrow.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B387B4-3BD7-4C5C-8288-AC8421912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881" y="2401047"/>
            <a:ext cx="5274224" cy="301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99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89F0B82-6164-4A60-AE10-94D52860D8F6}"/>
              </a:ext>
            </a:extLst>
          </p:cNvPr>
          <p:cNvSpPr/>
          <p:nvPr/>
        </p:nvSpPr>
        <p:spPr>
          <a:xfrm>
            <a:off x="-547178" y="3357026"/>
            <a:ext cx="58039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Rahela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Begum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Saby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ASISSTANT TEACHER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Mittavorang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GOVT. PRIMARY SCHOOL</a:t>
            </a: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Jagannathpur,Sunamgonj</a:t>
            </a:r>
            <a:endParaRPr lang="en-US" sz="2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C8679E2-C857-4CB1-9E7A-72986894FF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778" y="0"/>
            <a:ext cx="5377786" cy="67696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1A2776B-208A-485E-85D7-FF94F32AD1E0}"/>
              </a:ext>
            </a:extLst>
          </p:cNvPr>
          <p:cNvSpPr txBox="1"/>
          <p:nvPr/>
        </p:nvSpPr>
        <p:spPr>
          <a:xfrm>
            <a:off x="2747272" y="228600"/>
            <a:ext cx="5638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Introduction of the teacher</a:t>
            </a:r>
          </a:p>
        </p:txBody>
      </p:sp>
    </p:spTree>
    <p:extLst>
      <p:ext uri="{BB962C8B-B14F-4D97-AF65-F5344CB8AC3E}">
        <p14:creationId xmlns:p14="http://schemas.microsoft.com/office/powerpoint/2010/main" val="151634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DEFAAF-0446-4D22-B3B7-9A5CC48525E0}"/>
              </a:ext>
            </a:extLst>
          </p:cNvPr>
          <p:cNvSpPr txBox="1"/>
          <p:nvPr/>
        </p:nvSpPr>
        <p:spPr>
          <a:xfrm>
            <a:off x="1615281" y="609600"/>
            <a:ext cx="716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B39BA"/>
                </a:solidFill>
              </a:rPr>
              <a:t>Introduction of the Lesson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7BCF85-DC72-4A66-8881-D43D344547B1}"/>
              </a:ext>
            </a:extLst>
          </p:cNvPr>
          <p:cNvSpPr txBox="1"/>
          <p:nvPr/>
        </p:nvSpPr>
        <p:spPr>
          <a:xfrm>
            <a:off x="1719457" y="2260485"/>
            <a:ext cx="64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Subject:English</a:t>
            </a:r>
            <a:endParaRPr lang="en-US" sz="3200" dirty="0"/>
          </a:p>
          <a:p>
            <a:r>
              <a:rPr lang="en-US" sz="3200" dirty="0"/>
              <a:t>Class: Two</a:t>
            </a:r>
          </a:p>
          <a:p>
            <a:r>
              <a:rPr lang="en-US" sz="3200" dirty="0" err="1"/>
              <a:t>Lesson:Parts</a:t>
            </a:r>
            <a:r>
              <a:rPr lang="en-US" sz="3200" dirty="0"/>
              <a:t> of the body</a:t>
            </a:r>
          </a:p>
          <a:p>
            <a:r>
              <a:rPr lang="en-US" sz="3200" dirty="0"/>
              <a:t>Parts of the </a:t>
            </a:r>
            <a:r>
              <a:rPr lang="en-US" sz="3200" dirty="0" err="1"/>
              <a:t>Lesson:Activity-A</a:t>
            </a:r>
            <a:endParaRPr lang="en-US" sz="3200" dirty="0"/>
          </a:p>
          <a:p>
            <a:r>
              <a:rPr lang="en-US" sz="3200" dirty="0"/>
              <a:t>Page No:23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0B8814-7A8B-418B-8FD8-CBDE03253613}"/>
              </a:ext>
            </a:extLst>
          </p:cNvPr>
          <p:cNvSpPr txBox="1"/>
          <p:nvPr/>
        </p:nvSpPr>
        <p:spPr>
          <a:xfrm>
            <a:off x="1738055" y="4813858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Time:20 min</a:t>
            </a:r>
          </a:p>
        </p:txBody>
      </p:sp>
    </p:spTree>
    <p:extLst>
      <p:ext uri="{BB962C8B-B14F-4D97-AF65-F5344CB8AC3E}">
        <p14:creationId xmlns:p14="http://schemas.microsoft.com/office/powerpoint/2010/main" val="282228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8081" y="685800"/>
            <a:ext cx="9614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Dear students see the pictures and try to say- 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what’s our today’s lesson?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481" y="2209800"/>
            <a:ext cx="7973568" cy="166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76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1681" y="1639551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Our today’s lesson is--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82281" y="3573959"/>
            <a:ext cx="3546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Activity-</a:t>
            </a:r>
            <a:r>
              <a:rPr lang="en-US" sz="40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3865" y="2667000"/>
            <a:ext cx="4232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Parts of the body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65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462881" y="304800"/>
            <a:ext cx="7033260" cy="7620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LEARNING OUTCOMES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6081" y="1066800"/>
            <a:ext cx="1010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170D2"/>
                </a:solidFill>
                <a:latin typeface="Times New Roman" pitchFamily="18" charset="0"/>
                <a:cs typeface="Times New Roman" pitchFamily="18" charset="0"/>
              </a:rPr>
              <a:t>By end of the lesson students will be able to-------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6081" y="1676400"/>
            <a:ext cx="107592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1.1.1 become familiar with English sounds by listening to common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English words.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2.1.1 following simple commands and instructions. </a:t>
            </a:r>
          </a:p>
          <a:p>
            <a:r>
              <a:rPr lang="bn-IN" sz="2400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4.1.1 enjoy the rhyme and music of simple rhymes.</a:t>
            </a:r>
          </a:p>
        </p:txBody>
      </p:sp>
    </p:spTree>
    <p:extLst>
      <p:ext uri="{BB962C8B-B14F-4D97-AF65-F5344CB8AC3E}">
        <p14:creationId xmlns:p14="http://schemas.microsoft.com/office/powerpoint/2010/main" val="132999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4681" y="496669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Look, listen and say.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4681" y="1371600"/>
            <a:ext cx="1036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Teacher touch his/her body parts (hand, hair, finger, teeth, leg,) and says.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681" y="29718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This is my------------.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681" y="41910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Teacher do this work several times.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0881" y="51816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Then students repeat after teacher.    </a:t>
            </a:r>
          </a:p>
        </p:txBody>
      </p:sp>
    </p:spTree>
    <p:extLst>
      <p:ext uri="{BB962C8B-B14F-4D97-AF65-F5344CB8AC3E}">
        <p14:creationId xmlns:p14="http://schemas.microsoft.com/office/powerpoint/2010/main" val="146574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4E512D-8049-4E70-BC13-591AE7D123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281" y="1259839"/>
            <a:ext cx="3657600" cy="5490624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243681" y="268069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Look, listen and say.   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01081" y="1197531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finger  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320881" y="289863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hand   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5881" y="274623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teeth   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34481" y="5825787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leg 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092281" y="76503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hair    </a:t>
            </a:r>
          </a:p>
        </p:txBody>
      </p:sp>
      <p:cxnSp>
        <p:nvCxnSpPr>
          <p:cNvPr id="35" name="Straight Arrow Connector 34"/>
          <p:cNvCxnSpPr>
            <a:cxnSpLocks/>
          </p:cNvCxnSpPr>
          <p:nvPr/>
        </p:nvCxnSpPr>
        <p:spPr>
          <a:xfrm flipH="1">
            <a:off x="6263481" y="1183638"/>
            <a:ext cx="1871955" cy="11014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/>
          </p:cNvCxnSpPr>
          <p:nvPr/>
        </p:nvCxnSpPr>
        <p:spPr>
          <a:xfrm flipH="1" flipV="1">
            <a:off x="6796881" y="2133600"/>
            <a:ext cx="1524000" cy="11643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cxnSpLocks/>
          </p:cNvCxnSpPr>
          <p:nvPr/>
        </p:nvCxnSpPr>
        <p:spPr>
          <a:xfrm flipV="1">
            <a:off x="3672681" y="2590654"/>
            <a:ext cx="2438400" cy="53657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cxnSpLocks/>
          </p:cNvCxnSpPr>
          <p:nvPr/>
        </p:nvCxnSpPr>
        <p:spPr>
          <a:xfrm flipV="1">
            <a:off x="3520281" y="1527030"/>
            <a:ext cx="1371600" cy="731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10881" y="344269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9170D2"/>
                </a:solidFill>
                <a:latin typeface="Times New Roman" pitchFamily="18" charset="0"/>
                <a:cs typeface="Times New Roman" pitchFamily="18" charset="0"/>
              </a:rPr>
              <a:t>What is this?    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C831E54-8D26-49BC-AA96-656EB2842ACA}"/>
              </a:ext>
            </a:extLst>
          </p:cNvPr>
          <p:cNvCxnSpPr>
            <a:cxnSpLocks/>
          </p:cNvCxnSpPr>
          <p:nvPr/>
        </p:nvCxnSpPr>
        <p:spPr>
          <a:xfrm flipV="1">
            <a:off x="3520281" y="5715000"/>
            <a:ext cx="22860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80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2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2" presetClass="emph" presetSubtype="0" repeatCount="indefinite" fill="hold" grpId="3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2" presetClass="emph" presetSubtype="0" repeatCount="indefinite" fill="hold" grpId="4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8" grpId="0"/>
      <p:bldP spid="30" grpId="0"/>
      <p:bldP spid="14" grpId="0"/>
      <p:bldP spid="14" grpId="1"/>
      <p:bldP spid="14" grpId="2"/>
      <p:bldP spid="14" grpId="3"/>
      <p:bldP spid="14" grpId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4281" y="6096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Pair work.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01281" y="671155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9170D2"/>
                </a:solidFill>
                <a:latin typeface="Times New Roman" pitchFamily="18" charset="0"/>
                <a:cs typeface="Times New Roman" pitchFamily="18" charset="0"/>
              </a:rPr>
              <a:t>Listen and do.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05943" y="4885399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more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5494E0-A55F-426E-A696-0160B1971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681" y="1710992"/>
            <a:ext cx="2138362" cy="213836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FF31AB1-2EE9-4E5E-965C-384AD5294E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103" y="1710991"/>
            <a:ext cx="3220542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66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1823</TotalTime>
  <Words>247</Words>
  <Application>Microsoft Office PowerPoint</Application>
  <PresentationFormat>Custom</PresentationFormat>
  <Paragraphs>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Calibri Light</vt:lpstr>
      <vt:lpstr>Rockwell</vt:lpstr>
      <vt:lpstr>Times New Roman</vt:lpstr>
      <vt:lpstr>Wingdings</vt:lpstr>
      <vt:lpstr>Atlas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User</cp:lastModifiedBy>
  <cp:revision>232</cp:revision>
  <dcterms:created xsi:type="dcterms:W3CDTF">2006-08-16T00:00:00Z</dcterms:created>
  <dcterms:modified xsi:type="dcterms:W3CDTF">2019-05-09T04:07:41Z</dcterms:modified>
</cp:coreProperties>
</file>