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8"/>
  </p:notesMasterIdLst>
  <p:sldIdLst>
    <p:sldId id="256" r:id="rId2"/>
    <p:sldId id="259" r:id="rId3"/>
    <p:sldId id="275" r:id="rId4"/>
    <p:sldId id="261" r:id="rId5"/>
    <p:sldId id="260" r:id="rId6"/>
    <p:sldId id="264" r:id="rId7"/>
    <p:sldId id="269" r:id="rId8"/>
    <p:sldId id="270" r:id="rId9"/>
    <p:sldId id="278" r:id="rId10"/>
    <p:sldId id="271" r:id="rId11"/>
    <p:sldId id="277" r:id="rId12"/>
    <p:sldId id="279" r:id="rId13"/>
    <p:sldId id="265" r:id="rId14"/>
    <p:sldId id="266" r:id="rId15"/>
    <p:sldId id="267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634" autoAdjust="0"/>
  </p:normalViewPr>
  <p:slideViewPr>
    <p:cSldViewPr snapToGrid="0">
      <p:cViewPr varScale="1">
        <p:scale>
          <a:sx n="53" d="100"/>
          <a:sy n="53" d="100"/>
        </p:scale>
        <p:origin x="13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7FEA-ED20-41C6-A0E2-31F40EC54F56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03B6-7B03-4B5D-9549-7B52BD64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22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03B6-7B03-4B5D-9549-7B52BD644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03B6-7B03-4B5D-9549-7B52BD644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03B6-7B03-4B5D-9549-7B52BD6445F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3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037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01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1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2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64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5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09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4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12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81C5827-3079-41B2-8A96-CD3BC3D9422C}" type="datetimeFigureOut">
              <a:rPr lang="en-US" smtClean="0"/>
              <a:t>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F389E89-D801-40DC-9651-FB1BDA5AFC4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067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H4-K2imnrc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46285" y="569368"/>
            <a:ext cx="438132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শুভেচ্ছা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" y="1556497"/>
            <a:ext cx="12173803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74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38" y="854611"/>
            <a:ext cx="10240322" cy="6003389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155735" y="-109182"/>
            <a:ext cx="62984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পুষ্পাঞ্জলি</a:t>
            </a: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প্রদান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34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1461" y="1549990"/>
            <a:ext cx="3816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ওঁ সরস্বতী মহাভাগে বিদ্যে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কমল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চনে।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বিশালাক্ষি বিদ্যাং দেহি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নমোহস্তুতে</a:t>
            </a:r>
            <a:r>
              <a:rPr lang="bn-BD" sz="4000" dirty="0"/>
              <a:t>।</a:t>
            </a:r>
            <a:r>
              <a:rPr lang="bn-BD" sz="2400" dirty="0"/>
              <a:t>       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662644" y="354840"/>
            <a:ext cx="237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প্রণাম মন্ত্রঃ</a:t>
            </a:r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90"/>
            <a:ext cx="8261461" cy="636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4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612" y="197228"/>
            <a:ext cx="2581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107" y="1513918"/>
            <a:ext cx="7637928" cy="27532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2024" y="4500283"/>
            <a:ext cx="112955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দেবীর প্রিয় ফুল কী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২। সরস্বতী দেবীর বাহন কী ? 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৩।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কিসের উপর বসে থাকেন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91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2982" y="128093"/>
            <a:ext cx="20473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8588" y="3984364"/>
                <a:ext cx="11600330" cy="2585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bn-BD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কিভাবে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সরস্বতী পুজা করা হয় বর্ণনা কর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(ক দল)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→</m:t>
                    </m:r>
                  </m:oMath>
                </a14:m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সরস্বতী দেবীর রূপ বর্ণনা কর</a:t>
                </a:r>
                <a:r>
                  <a:rPr lang="bn-IN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bn-BD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 দল)</a:t>
                </a:r>
                <a:endParaRPr lang="bn-BD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6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6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88" y="3984364"/>
                <a:ext cx="11600330" cy="2585323"/>
              </a:xfrm>
              <a:prstGeom prst="rect">
                <a:avLst/>
              </a:prstGeom>
              <a:blipFill rotWithShape="0">
                <a:blip r:embed="rId2"/>
                <a:stretch>
                  <a:fillRect t="-4953" b="-17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6" y="1177741"/>
            <a:ext cx="10255623" cy="283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5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89206" y="465811"/>
            <a:ext cx="28135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7200" dirty="0"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247" y="1901450"/>
            <a:ext cx="1118795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সরস্বতী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উপর বসে থাকেন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দেবী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বসন পরিধান করেন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সরস্বতী দেবীর বাহন কী ? </a:t>
            </a:r>
            <a:endParaRPr lang="bn-BD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দেবীর প্রিয় ফুল কী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। সরস্বতী দেবীর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কখন করা হয়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7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68451" y="521470"/>
            <a:ext cx="30877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BD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কাজ</a:t>
            </a:r>
            <a:r>
              <a:rPr lang="bn-IN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594" y="4911767"/>
            <a:ext cx="120068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প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জার আধ্যাত্মিক ও সামাজিক প্রভাব বর্ণনা কর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40" y="1782856"/>
            <a:ext cx="9484659" cy="280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0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5879" y="241821"/>
            <a:ext cx="10148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এতক্ষণ সাথে থাকার জন্য সকলকে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6" y="1531845"/>
            <a:ext cx="9884905" cy="42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9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blackWhite">
          <a:xfrm>
            <a:off x="0" y="71995"/>
            <a:ext cx="5342425" cy="3908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ষ্ঠ 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হিন্দু ধর্ম ও নৈতিক শিক্ষা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অধ্যায়ঃ৫ম</a:t>
            </a:r>
          </a:p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৫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bn-BD" sz="36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701050" y="52185"/>
            <a:ext cx="515885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নির্মল</a:t>
            </a:r>
            <a:r>
              <a:rPr lang="en-US" sz="48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মৃধা</a:t>
            </a:r>
            <a:endParaRPr lang="bn-BD" sz="48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শহীদপুর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সবুর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মা/</a:t>
            </a:r>
            <a:r>
              <a:rPr lang="bn-BD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endParaRPr lang="bn-BD" sz="36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600" dirty="0" err="1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তেরখাদা,খুলনা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82" y="3513533"/>
            <a:ext cx="3173506" cy="28149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8739"/>
            <a:ext cx="5342425" cy="345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83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71504"/>
            <a:ext cx="120100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দেবীর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সরস্বতী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কিসের দেবী তা বলতে পারবে 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সরস্বতী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দেবীর প্রণাম ও পুষ্পাঞ্জলি মণ্ত্র ব্যাখ্যা করতে পারবে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দেবীর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পারবে ।  </a:t>
            </a:r>
          </a:p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17445" y="1019747"/>
            <a:ext cx="4469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  </a:t>
            </a:r>
          </a:p>
        </p:txBody>
      </p:sp>
    </p:spTree>
    <p:extLst>
      <p:ext uri="{BB962C8B-B14F-4D97-AF65-F5344CB8AC3E}">
        <p14:creationId xmlns:p14="http://schemas.microsoft.com/office/powerpoint/2010/main" val="180678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76466" y="32519"/>
            <a:ext cx="4007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32" y="702290"/>
            <a:ext cx="4476466" cy="56166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798" y="-31585"/>
            <a:ext cx="3708202" cy="6350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92"/>
            <a:ext cx="4007332" cy="62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116" y="1111237"/>
            <a:ext cx="997651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সরস্বতী </a:t>
            </a:r>
            <a:r>
              <a:rPr lang="bn-BD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দেবীর পরিচয় ও পূজা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405278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1" y="228600"/>
            <a:ext cx="3860660" cy="48790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1241946" y="3630304"/>
            <a:ext cx="750628" cy="1815152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042950" y="5114589"/>
            <a:ext cx="7776" cy="25354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197289" y="2514600"/>
            <a:ext cx="1624083" cy="2647665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1354937" y="33982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9" idx="0"/>
          </p:cNvCxnSpPr>
          <p:nvPr/>
        </p:nvCxnSpPr>
        <p:spPr>
          <a:xfrm flipH="1">
            <a:off x="3098042" y="2197290"/>
            <a:ext cx="95534" cy="3405113"/>
          </a:xfrm>
          <a:prstGeom prst="straightConnector1">
            <a:avLst/>
          </a:prstGeom>
          <a:ln w="2857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980495" y="228600"/>
            <a:ext cx="38721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পুষ্পাঞ্জলি মন্ত্র</a:t>
            </a:r>
          </a:p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ওঁ সরস্বতৈ নমো নিত্যং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ভদ্রকাল্যৈ নমো নমঃ। 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বেদ-বেদাঙ্গ- বেদান্ত-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বিদ্যাস্থানেভ্যঃএব চ।।</a:t>
            </a: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এষ সচন্দন- বিলপত্র- পুষ্পাঞ্জলিঃঐং শ্রীশ্রীসরস্বত্যৈ নমঃ            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72" y="53943"/>
            <a:ext cx="4210337" cy="50577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59100"/>
            <a:ext cx="14330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সরস্বতী দেবী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66531" y="5177058"/>
            <a:ext cx="118735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বীনা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06722" y="5602403"/>
            <a:ext cx="9826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বর্ণ শুভ্র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53886" y="5390860"/>
            <a:ext cx="34255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>
          <a:xfrm>
            <a:off x="11354937" y="33982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166850" y="-229950"/>
            <a:ext cx="60592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পূজা চলমান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536"/>
            <a:ext cx="12192000" cy="566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5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4711" y="5011849"/>
            <a:ext cx="5418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হাতেখড়ি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অনুষ্ঠান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7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" y="429687"/>
            <a:ext cx="10222173" cy="47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6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60687"/>
            <a:ext cx="1205097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লিঙ্কঃ</a:t>
            </a:r>
          </a:p>
          <a:p>
            <a:r>
              <a:rPr lang="en-US" sz="4800" u="sng" dirty="0" smtClean="0">
                <a:hlinkClick r:id="rId2"/>
              </a:rPr>
              <a:t>https</a:t>
            </a:r>
            <a:r>
              <a:rPr lang="en-US" sz="4800" u="sng" dirty="0">
                <a:hlinkClick r:id="rId2"/>
              </a:rPr>
              <a:t>://www.youtube.com/watch?v=UH4-K2imnrc</a:t>
            </a:r>
            <a:endParaRPr lang="en-US" sz="4800" dirty="0"/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852</TotalTime>
  <Words>282</Words>
  <Application>Microsoft Office PowerPoint</Application>
  <PresentationFormat>Widescreen</PresentationFormat>
  <Paragraphs>59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Calibri Light</vt:lpstr>
      <vt:lpstr>Cambria Math</vt:lpstr>
      <vt:lpstr>NikoshBAN</vt:lpstr>
      <vt:lpstr>Times New Roman</vt:lpstr>
      <vt:lpstr>Vrinda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iCG</cp:lastModifiedBy>
  <cp:revision>186</cp:revision>
  <dcterms:created xsi:type="dcterms:W3CDTF">2014-05-30T09:49:03Z</dcterms:created>
  <dcterms:modified xsi:type="dcterms:W3CDTF">2020-02-11T15:36:18Z</dcterms:modified>
</cp:coreProperties>
</file>