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447800" y="304800"/>
            <a:ext cx="5181600" cy="1295400"/>
          </a:xfrm>
          <a:prstGeom prst="flowChartPreparati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74676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6477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নতুন শব্দের অর্থ জেনে নেই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56968" y="413316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আকাশ</a:t>
            </a:r>
            <a:endParaRPr lang="en-US" sz="3600" dirty="0"/>
          </a:p>
        </p:txBody>
      </p:sp>
      <p:sp>
        <p:nvSpPr>
          <p:cNvPr id="6" name="Flowchart: Terminator 5"/>
          <p:cNvSpPr/>
          <p:nvPr/>
        </p:nvSpPr>
        <p:spPr>
          <a:xfrm>
            <a:off x="5410200" y="2514599"/>
            <a:ext cx="1752600" cy="882467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কোথায়</a:t>
            </a:r>
            <a:endParaRPr lang="en-US" sz="3200" dirty="0"/>
          </a:p>
        </p:txBody>
      </p:sp>
      <p:sp>
        <p:nvSpPr>
          <p:cNvPr id="7" name="Flowchart: Terminator 6"/>
          <p:cNvSpPr/>
          <p:nvPr/>
        </p:nvSpPr>
        <p:spPr>
          <a:xfrm>
            <a:off x="5325397" y="4127598"/>
            <a:ext cx="1905000" cy="896036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গগন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91381" y="2514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কোথা</a:t>
            </a:r>
            <a:endParaRPr lang="en-US" sz="3600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767781" y="2837765"/>
            <a:ext cx="255761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 flipV="1">
            <a:off x="2733368" y="4456329"/>
            <a:ext cx="244823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6968" y="5486400"/>
            <a:ext cx="153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সাধ</a:t>
            </a:r>
            <a:endParaRPr lang="en-US" sz="36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5410200" y="5276166"/>
            <a:ext cx="1981200" cy="10668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ইচ্ছা</a:t>
            </a:r>
            <a:endParaRPr lang="en-US" sz="3600" dirty="0"/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2590800" y="5809565"/>
            <a:ext cx="2590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0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0" y="609600"/>
            <a:ext cx="3962400" cy="9525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সরব পাঠ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28" y="1828800"/>
            <a:ext cx="2513371" cy="2466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676400"/>
            <a:ext cx="2738591" cy="26193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32920"/>
            <a:ext cx="3276600" cy="2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76400" y="552450"/>
            <a:ext cx="4343400" cy="723900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জোড়ায় কাজ</a:t>
            </a:r>
            <a:endParaRPr lang="en-US" sz="4400" dirty="0"/>
          </a:p>
        </p:txBody>
      </p:sp>
      <p:sp>
        <p:nvSpPr>
          <p:cNvPr id="3" name="Flowchart: Terminator 2"/>
          <p:cNvSpPr/>
          <p:nvPr/>
        </p:nvSpPr>
        <p:spPr>
          <a:xfrm>
            <a:off x="1447800" y="1676400"/>
            <a:ext cx="4800600" cy="7620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শব্দ দিয়ে বাক্য তৈরি কর</a:t>
            </a:r>
            <a:endParaRPr lang="en-US" sz="3200" dirty="0"/>
          </a:p>
        </p:txBody>
      </p:sp>
      <p:sp>
        <p:nvSpPr>
          <p:cNvPr id="4" name="Flowchart: Terminator 3"/>
          <p:cNvSpPr/>
          <p:nvPr/>
        </p:nvSpPr>
        <p:spPr>
          <a:xfrm>
            <a:off x="1219200" y="3200400"/>
            <a:ext cx="1143000" cy="4572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গাছ</a:t>
            </a:r>
            <a:endParaRPr lang="en-US" sz="2800" dirty="0"/>
          </a:p>
        </p:txBody>
      </p:sp>
      <p:sp>
        <p:nvSpPr>
          <p:cNvPr id="5" name="Flowchart: Terminator 4"/>
          <p:cNvSpPr/>
          <p:nvPr/>
        </p:nvSpPr>
        <p:spPr>
          <a:xfrm>
            <a:off x="1219200" y="4191000"/>
            <a:ext cx="1371600" cy="8382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সাধ</a:t>
            </a:r>
            <a:endParaRPr lang="en-US" sz="3200" dirty="0"/>
          </a:p>
        </p:txBody>
      </p:sp>
      <p:sp>
        <p:nvSpPr>
          <p:cNvPr id="6" name="Flowchart: Terminator 5"/>
          <p:cNvSpPr/>
          <p:nvPr/>
        </p:nvSpPr>
        <p:spPr>
          <a:xfrm>
            <a:off x="1219200" y="5638800"/>
            <a:ext cx="1371600" cy="6858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আকাশ</a:t>
            </a:r>
            <a:endParaRPr lang="en-US" sz="2400" dirty="0"/>
          </a:p>
        </p:txBody>
      </p:sp>
      <p:sp>
        <p:nvSpPr>
          <p:cNvPr id="7" name="Flowchart: Terminator 6"/>
          <p:cNvSpPr/>
          <p:nvPr/>
        </p:nvSpPr>
        <p:spPr>
          <a:xfrm>
            <a:off x="4804287" y="4269658"/>
            <a:ext cx="1371600" cy="7620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পাখা</a:t>
            </a:r>
            <a:endParaRPr lang="en-US" sz="2800" dirty="0"/>
          </a:p>
        </p:txBody>
      </p:sp>
      <p:sp>
        <p:nvSpPr>
          <p:cNvPr id="8" name="Flowchart: Terminator 7"/>
          <p:cNvSpPr/>
          <p:nvPr/>
        </p:nvSpPr>
        <p:spPr>
          <a:xfrm>
            <a:off x="4689987" y="5413887"/>
            <a:ext cx="1600200" cy="7239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কালো</a:t>
            </a:r>
            <a:endParaRPr lang="en-US" sz="2800" dirty="0"/>
          </a:p>
        </p:txBody>
      </p:sp>
      <p:sp>
        <p:nvSpPr>
          <p:cNvPr id="9" name="Flowchart: Terminator 8"/>
          <p:cNvSpPr/>
          <p:nvPr/>
        </p:nvSpPr>
        <p:spPr>
          <a:xfrm>
            <a:off x="4683842" y="3314700"/>
            <a:ext cx="1371600" cy="6858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মেঘ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6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828800" y="685800"/>
            <a:ext cx="4876800" cy="12192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একক পাঠ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39185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শিক্ষার্থীরা কবিতাটি আবৃত্তি করে শুনাবে</a:t>
            </a:r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352800"/>
            <a:ext cx="3020049" cy="26932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34" y="3048000"/>
            <a:ext cx="2209801" cy="35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133600" y="685800"/>
            <a:ext cx="4114800" cy="1371600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দলীয় কাজ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371600" y="3048000"/>
            <a:ext cx="7391400" cy="2895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/>
              <a:t>১)তালগাছ এক পায়ে -------</a:t>
            </a:r>
          </a:p>
          <a:p>
            <a:endParaRPr lang="bn-BD" sz="2400" dirty="0" smtClean="0"/>
          </a:p>
          <a:p>
            <a:r>
              <a:rPr lang="bn-BD" sz="2400" dirty="0" smtClean="0"/>
              <a:t>২)উঁকি মারে---------</a:t>
            </a:r>
          </a:p>
          <a:p>
            <a:pPr marL="342900" indent="-342900">
              <a:buAutoNum type="arabicParenR"/>
            </a:pPr>
            <a:endParaRPr lang="bn-BD" sz="2400" dirty="0"/>
          </a:p>
          <a:p>
            <a:r>
              <a:rPr lang="bn-BD" sz="2400" dirty="0" smtClean="0"/>
              <a:t>৩)কোথা পাবে----------সে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5491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দাঁড়িয়ে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আ</a:t>
            </a:r>
            <a:r>
              <a:rPr lang="bn-BD" dirty="0" smtClean="0"/>
              <a:t>কাশে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11097" y="511277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পাখা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828800" y="571500"/>
            <a:ext cx="4267200" cy="990600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মূল্যায়ন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প্রশ্নগুলোর উত্তর খাতায় লেখ?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810000"/>
            <a:ext cx="5105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১)তালগাছ দেখে কী মনে হয়?</a:t>
            </a:r>
          </a:p>
          <a:p>
            <a:r>
              <a:rPr lang="bn-BD" sz="2800" dirty="0" smtClean="0"/>
              <a:t>২)তালগাছ পাখা চায় কেন?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362200" y="762000"/>
            <a:ext cx="3505200" cy="11430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বাড়ির 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098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তালগাছ সম্পর্কে ৫ টি বাক্যের একটি অনুচ্ছেদ লিখে আনবে।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45" y="3163907"/>
            <a:ext cx="4810126" cy="34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08238" y="533400"/>
            <a:ext cx="5154561" cy="28194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সকলকে ধন্যবাদ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27439"/>
            <a:ext cx="5504383" cy="34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09600" y="457200"/>
            <a:ext cx="4419600" cy="838200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শিক্ষক পরিচিতি</a:t>
            </a:r>
            <a:endParaRPr lang="en-US" sz="4400" dirty="0"/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228600" y="1828800"/>
            <a:ext cx="4267200" cy="2590800"/>
          </a:xfrm>
          <a:prstGeom prst="snip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/>
              <a:t>মোঃ ইব্রাহিম হাওলাদার</a:t>
            </a:r>
          </a:p>
          <a:p>
            <a:r>
              <a:rPr lang="bn-BD" sz="3200" dirty="0" smtClean="0"/>
              <a:t>সহঃ শিক্ষক</a:t>
            </a:r>
          </a:p>
          <a:p>
            <a:r>
              <a:rPr lang="bn-BD" sz="3200" dirty="0" smtClean="0"/>
              <a:t>বেরকাঠি সঃ প্রাঃ বিঃ</a:t>
            </a:r>
          </a:p>
          <a:p>
            <a:r>
              <a:rPr lang="bn-BD" sz="3200" dirty="0" smtClean="0"/>
              <a:t>ঝালকাঠি সদর</a:t>
            </a:r>
            <a:r>
              <a:rPr lang="bn-BD" dirty="0" smtClean="0"/>
              <a:t>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405267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9545"/>
            <a:ext cx="3733800" cy="11368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পাঠ পরিচিতি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533400" y="2362200"/>
            <a:ext cx="3505200" cy="3505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/>
              <a:t>শ্রেণিঃ ৩য়</a:t>
            </a:r>
          </a:p>
          <a:p>
            <a:r>
              <a:rPr lang="bn-BD" sz="2400" dirty="0" smtClean="0"/>
              <a:t>বিষয়ঃ বাংলা</a:t>
            </a:r>
          </a:p>
          <a:p>
            <a:r>
              <a:rPr lang="bn-BD" sz="2400" dirty="0" smtClean="0"/>
              <a:t>পাঠঃ তালগাছ</a:t>
            </a:r>
          </a:p>
          <a:p>
            <a:r>
              <a:rPr lang="bn-BD" sz="2400" dirty="0" smtClean="0"/>
              <a:t>পাঠ্যাংশঃতালগাছ -----পাখা সে।</a:t>
            </a:r>
            <a:endParaRPr lang="en-US" sz="2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87" y="2224548"/>
            <a:ext cx="40508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05000" y="304800"/>
            <a:ext cx="5486400" cy="12192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শিখনফল</a:t>
            </a:r>
            <a:endParaRPr lang="en-US" sz="66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69" y="2209800"/>
            <a:ext cx="3048425" cy="3143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69" y="2895600"/>
            <a:ext cx="4772691" cy="647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69" y="3543390"/>
            <a:ext cx="4867954" cy="7049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69" y="4633889"/>
            <a:ext cx="3820058" cy="333422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1676399" y="2209800"/>
            <a:ext cx="947869" cy="4572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শোনা</a:t>
            </a:r>
            <a:endParaRPr lang="en-US" dirty="0"/>
          </a:p>
        </p:txBody>
      </p:sp>
      <p:sp>
        <p:nvSpPr>
          <p:cNvPr id="9" name="Flowchart: Terminator 8"/>
          <p:cNvSpPr/>
          <p:nvPr/>
        </p:nvSpPr>
        <p:spPr>
          <a:xfrm>
            <a:off x="1752600" y="2895600"/>
            <a:ext cx="609600" cy="49539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বলা</a:t>
            </a:r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1684530" y="3600495"/>
            <a:ext cx="762000" cy="590738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পড়া</a:t>
            </a:r>
            <a:endParaRPr lang="en-US" dirty="0"/>
          </a:p>
        </p:txBody>
      </p:sp>
      <p:sp>
        <p:nvSpPr>
          <p:cNvPr id="11" name="Flowchart: Terminator 10"/>
          <p:cNvSpPr/>
          <p:nvPr/>
        </p:nvSpPr>
        <p:spPr>
          <a:xfrm>
            <a:off x="1752600" y="4633889"/>
            <a:ext cx="871669" cy="700111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লেখা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7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1295400" y="914400"/>
            <a:ext cx="5562600" cy="1066800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এসো কিছু ছবি দেখি ও বলি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1"/>
            <a:ext cx="2599403" cy="3429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90" y="4000501"/>
            <a:ext cx="2057400" cy="187738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90" y="2305666"/>
            <a:ext cx="4540672" cy="14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600200"/>
            <a:ext cx="2971800" cy="3315441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1447800" y="228600"/>
            <a:ext cx="5257800" cy="838200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আজ আমরা পড়ব</a:t>
            </a:r>
            <a:endParaRPr lang="en-US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181600"/>
            <a:ext cx="3105583" cy="1162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14" y="1600200"/>
            <a:ext cx="3005138" cy="33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1981200" y="533400"/>
            <a:ext cx="3505200" cy="990600"/>
          </a:xfrm>
          <a:prstGeom prst="snip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আদর্শ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9" y="2209800"/>
            <a:ext cx="3505200" cy="270737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76" y="2209800"/>
            <a:ext cx="3587787" cy="30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3162300" cy="32004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91000"/>
            <a:ext cx="3515216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3429000" cy="39433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97" y="4800600"/>
            <a:ext cx="3801005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124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Document</dc:creator>
  <cp:lastModifiedBy>Windows User</cp:lastModifiedBy>
  <cp:revision>26</cp:revision>
  <dcterms:created xsi:type="dcterms:W3CDTF">2006-08-16T00:00:00Z</dcterms:created>
  <dcterms:modified xsi:type="dcterms:W3CDTF">2020-02-11T08:21:04Z</dcterms:modified>
</cp:coreProperties>
</file>