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600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96067-422E-4B24-AF9C-46BBF0CA29F4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33A0A0A-93D9-4A65-AFE2-7CEE19A99F33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পুকুরে ময়লা-আবর্জনা ফেলা।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8FB09B-57DD-422F-A958-69233BBEF136}" type="parTrans" cxnId="{81A23FB6-D773-482D-914B-EF4948F1D22B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26D686-7DF6-449A-A069-94AC9B08183F}" type="sibTrans" cxnId="{81A23FB6-D773-482D-914B-EF4948F1D22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A46B74-DB66-4672-899D-C00EBAA7F480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নদীতে ময়লা-আবর্জনা ফেলা।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31D393-D917-4240-A6AB-50260A141662}" type="parTrans" cxnId="{9C89BDB2-83E5-4C74-AF7A-A1F8FE4AC0CF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64CC81-5021-4AE7-A2AA-2FE254A7477D}" type="sibTrans" cxnId="{9C89BDB2-83E5-4C74-AF7A-A1F8FE4AC0C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F5494A-9CB2-4431-9EBD-5228B36E6EB6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যেখানে সেখানে মল মুত্র ত্যাগ করা।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16272D-40A2-4463-BFD2-4F1AF62DF70F}" type="parTrans" cxnId="{136BA167-B01B-4F0C-BC22-28FB84E816E6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A1C3FA-6A7E-4F90-85B4-A0350246C0F1}" type="sibTrans" cxnId="{136BA167-B01B-4F0C-BC22-28FB84E816E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AF4163-DB62-452E-897B-73615E021D48}" type="pres">
      <dgm:prSet presAssocID="{70396067-422E-4B24-AF9C-46BBF0CA29F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5467F822-5E15-4F2A-936B-F535F17A21DA}" type="pres">
      <dgm:prSet presAssocID="{E33A0A0A-93D9-4A65-AFE2-7CEE19A99F33}" presName="text1" presStyleCnt="0"/>
      <dgm:spPr/>
    </dgm:pt>
    <dgm:pt modelId="{308ADA46-4D23-46E2-B49B-523A90A8E058}" type="pres">
      <dgm:prSet presAssocID="{E33A0A0A-93D9-4A65-AFE2-7CEE19A99F3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90EB0-D782-4A3C-A9B3-82ADFBFB9BA0}" type="pres">
      <dgm:prSet presAssocID="{E33A0A0A-93D9-4A65-AFE2-7CEE19A99F33}" presName="textaccent1" presStyleCnt="0"/>
      <dgm:spPr/>
    </dgm:pt>
    <dgm:pt modelId="{1F1D1C9E-ADE1-4C01-A04E-629BDA862E3E}" type="pres">
      <dgm:prSet presAssocID="{E33A0A0A-93D9-4A65-AFE2-7CEE19A99F33}" presName="accentRepeatNode" presStyleLbl="solidAlignAcc1" presStyleIdx="0" presStyleCnt="6"/>
      <dgm:spPr/>
    </dgm:pt>
    <dgm:pt modelId="{AF485BCA-6F2B-4208-97A4-5E6A30807908}" type="pres">
      <dgm:prSet presAssocID="{6926D686-7DF6-449A-A069-94AC9B08183F}" presName="image1" presStyleCnt="0"/>
      <dgm:spPr/>
    </dgm:pt>
    <dgm:pt modelId="{E6D1EBB2-73EF-4C17-9610-A209C4AA08F6}" type="pres">
      <dgm:prSet presAssocID="{6926D686-7DF6-449A-A069-94AC9B08183F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3B76D7FF-B98F-4C64-AC93-4774D4B95C99}" type="pres">
      <dgm:prSet presAssocID="{6926D686-7DF6-449A-A069-94AC9B08183F}" presName="imageaccent1" presStyleCnt="0"/>
      <dgm:spPr/>
    </dgm:pt>
    <dgm:pt modelId="{8667B5B8-1E9E-4EF9-8320-98ABD7CEF6FB}" type="pres">
      <dgm:prSet presAssocID="{6926D686-7DF6-449A-A069-94AC9B08183F}" presName="accentRepeatNode" presStyleLbl="solidAlignAcc1" presStyleIdx="1" presStyleCnt="6"/>
      <dgm:spPr/>
    </dgm:pt>
    <dgm:pt modelId="{A5A6F35A-A11C-4510-9FD4-4D1ECB1EB36B}" type="pres">
      <dgm:prSet presAssocID="{5BA46B74-DB66-4672-899D-C00EBAA7F480}" presName="text2" presStyleCnt="0"/>
      <dgm:spPr/>
    </dgm:pt>
    <dgm:pt modelId="{D0B8BAFD-BF98-4D53-8641-3FC0E78D4E90}" type="pres">
      <dgm:prSet presAssocID="{5BA46B74-DB66-4672-899D-C00EBAA7F48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93FC1-E9CB-4610-AB24-85F31EEAFEEC}" type="pres">
      <dgm:prSet presAssocID="{5BA46B74-DB66-4672-899D-C00EBAA7F480}" presName="textaccent2" presStyleCnt="0"/>
      <dgm:spPr/>
    </dgm:pt>
    <dgm:pt modelId="{F68EC964-3DB2-4F7E-AF6E-E8189A135238}" type="pres">
      <dgm:prSet presAssocID="{5BA46B74-DB66-4672-899D-C00EBAA7F480}" presName="accentRepeatNode" presStyleLbl="solidAlignAcc1" presStyleIdx="2" presStyleCnt="6"/>
      <dgm:spPr/>
    </dgm:pt>
    <dgm:pt modelId="{A840BF77-9C32-448B-99D5-0ACBBD412954}" type="pres">
      <dgm:prSet presAssocID="{BA64CC81-5021-4AE7-A2AA-2FE254A7477D}" presName="image2" presStyleCnt="0"/>
      <dgm:spPr/>
    </dgm:pt>
    <dgm:pt modelId="{B953FD8F-11DB-4127-95F8-D0DD76B1A998}" type="pres">
      <dgm:prSet presAssocID="{BA64CC81-5021-4AE7-A2AA-2FE254A7477D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C6670E78-D3A9-401F-B252-456E2A7D4937}" type="pres">
      <dgm:prSet presAssocID="{BA64CC81-5021-4AE7-A2AA-2FE254A7477D}" presName="imageaccent2" presStyleCnt="0"/>
      <dgm:spPr/>
    </dgm:pt>
    <dgm:pt modelId="{E1142215-F11F-4F84-8CF2-0B71682661E9}" type="pres">
      <dgm:prSet presAssocID="{BA64CC81-5021-4AE7-A2AA-2FE254A7477D}" presName="accentRepeatNode" presStyleLbl="solidAlignAcc1" presStyleIdx="3" presStyleCnt="6"/>
      <dgm:spPr/>
    </dgm:pt>
    <dgm:pt modelId="{8D359C6F-882D-4362-AD60-FE5792332193}" type="pres">
      <dgm:prSet presAssocID="{66F5494A-9CB2-4431-9EBD-5228B36E6EB6}" presName="text3" presStyleCnt="0"/>
      <dgm:spPr/>
    </dgm:pt>
    <dgm:pt modelId="{8DBAC6A9-B80C-48EC-9B38-44241D34AC90}" type="pres">
      <dgm:prSet presAssocID="{66F5494A-9CB2-4431-9EBD-5228B36E6EB6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9F719-EFEC-418B-AA49-23F067FF277D}" type="pres">
      <dgm:prSet presAssocID="{66F5494A-9CB2-4431-9EBD-5228B36E6EB6}" presName="textaccent3" presStyleCnt="0"/>
      <dgm:spPr/>
    </dgm:pt>
    <dgm:pt modelId="{E9276CF9-69AB-44B9-88DB-348C5A59067D}" type="pres">
      <dgm:prSet presAssocID="{66F5494A-9CB2-4431-9EBD-5228B36E6EB6}" presName="accentRepeatNode" presStyleLbl="solidAlignAcc1" presStyleIdx="4" presStyleCnt="6"/>
      <dgm:spPr/>
    </dgm:pt>
    <dgm:pt modelId="{DF34B22D-B8FD-4CC7-8563-75DDC6C1C2CF}" type="pres">
      <dgm:prSet presAssocID="{35A1C3FA-6A7E-4F90-85B4-A0350246C0F1}" presName="image3" presStyleCnt="0"/>
      <dgm:spPr/>
    </dgm:pt>
    <dgm:pt modelId="{2F1ADF9A-8742-4D75-B3FB-71BB8A8F129D}" type="pres">
      <dgm:prSet presAssocID="{35A1C3FA-6A7E-4F90-85B4-A0350246C0F1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FE24B522-A0F1-4E0E-98EA-D9BD93FED73E}" type="pres">
      <dgm:prSet presAssocID="{35A1C3FA-6A7E-4F90-85B4-A0350246C0F1}" presName="imageaccent3" presStyleCnt="0"/>
      <dgm:spPr/>
    </dgm:pt>
    <dgm:pt modelId="{7FB0E1F0-533C-4E52-998F-B5228A4F884E}" type="pres">
      <dgm:prSet presAssocID="{35A1C3FA-6A7E-4F90-85B4-A0350246C0F1}" presName="accentRepeatNode" presStyleLbl="solidAlignAcc1" presStyleIdx="5" presStyleCnt="6"/>
      <dgm:spPr/>
    </dgm:pt>
  </dgm:ptLst>
  <dgm:cxnLst>
    <dgm:cxn modelId="{F178FF9B-E749-4158-B48C-7DB0A8A0D55E}" type="presOf" srcId="{6926D686-7DF6-449A-A069-94AC9B08183F}" destId="{E6D1EBB2-73EF-4C17-9610-A209C4AA08F6}" srcOrd="0" destOrd="0" presId="urn:microsoft.com/office/officeart/2008/layout/HexagonCluster"/>
    <dgm:cxn modelId="{75F07A4C-3D32-42F1-BAB0-B807945BCABA}" type="presOf" srcId="{70396067-422E-4B24-AF9C-46BBF0CA29F4}" destId="{D3AF4163-DB62-452E-897B-73615E021D48}" srcOrd="0" destOrd="0" presId="urn:microsoft.com/office/officeart/2008/layout/HexagonCluster"/>
    <dgm:cxn modelId="{9AD9F5ED-FF90-4C96-A862-534260AD5FB0}" type="presOf" srcId="{35A1C3FA-6A7E-4F90-85B4-A0350246C0F1}" destId="{2F1ADF9A-8742-4D75-B3FB-71BB8A8F129D}" srcOrd="0" destOrd="0" presId="urn:microsoft.com/office/officeart/2008/layout/HexagonCluster"/>
    <dgm:cxn modelId="{F0FB8623-049E-4F77-A799-7F4B40E73758}" type="presOf" srcId="{5BA46B74-DB66-4672-899D-C00EBAA7F480}" destId="{D0B8BAFD-BF98-4D53-8641-3FC0E78D4E90}" srcOrd="0" destOrd="0" presId="urn:microsoft.com/office/officeart/2008/layout/HexagonCluster"/>
    <dgm:cxn modelId="{5F637EAC-8249-4DC2-A0A5-2FDA14F9893F}" type="presOf" srcId="{66F5494A-9CB2-4431-9EBD-5228B36E6EB6}" destId="{8DBAC6A9-B80C-48EC-9B38-44241D34AC90}" srcOrd="0" destOrd="0" presId="urn:microsoft.com/office/officeart/2008/layout/HexagonCluster"/>
    <dgm:cxn modelId="{136BA167-B01B-4F0C-BC22-28FB84E816E6}" srcId="{70396067-422E-4B24-AF9C-46BBF0CA29F4}" destId="{66F5494A-9CB2-4431-9EBD-5228B36E6EB6}" srcOrd="2" destOrd="0" parTransId="{4D16272D-40A2-4463-BFD2-4F1AF62DF70F}" sibTransId="{35A1C3FA-6A7E-4F90-85B4-A0350246C0F1}"/>
    <dgm:cxn modelId="{BC5FCA2C-1610-45DD-8E59-A5BE3EB63DD8}" type="presOf" srcId="{E33A0A0A-93D9-4A65-AFE2-7CEE19A99F33}" destId="{308ADA46-4D23-46E2-B49B-523A90A8E058}" srcOrd="0" destOrd="0" presId="urn:microsoft.com/office/officeart/2008/layout/HexagonCluster"/>
    <dgm:cxn modelId="{37F67A72-27EB-4409-A519-A04A7EB43458}" type="presOf" srcId="{BA64CC81-5021-4AE7-A2AA-2FE254A7477D}" destId="{B953FD8F-11DB-4127-95F8-D0DD76B1A998}" srcOrd="0" destOrd="0" presId="urn:microsoft.com/office/officeart/2008/layout/HexagonCluster"/>
    <dgm:cxn modelId="{9C89BDB2-83E5-4C74-AF7A-A1F8FE4AC0CF}" srcId="{70396067-422E-4B24-AF9C-46BBF0CA29F4}" destId="{5BA46B74-DB66-4672-899D-C00EBAA7F480}" srcOrd="1" destOrd="0" parTransId="{DD31D393-D917-4240-A6AB-50260A141662}" sibTransId="{BA64CC81-5021-4AE7-A2AA-2FE254A7477D}"/>
    <dgm:cxn modelId="{81A23FB6-D773-482D-914B-EF4948F1D22B}" srcId="{70396067-422E-4B24-AF9C-46BBF0CA29F4}" destId="{E33A0A0A-93D9-4A65-AFE2-7CEE19A99F33}" srcOrd="0" destOrd="0" parTransId="{D08FB09B-57DD-422F-A958-69233BBEF136}" sibTransId="{6926D686-7DF6-449A-A069-94AC9B08183F}"/>
    <dgm:cxn modelId="{23162322-BD8D-4FFB-93F5-741BBEF5045B}" type="presParOf" srcId="{D3AF4163-DB62-452E-897B-73615E021D48}" destId="{5467F822-5E15-4F2A-936B-F535F17A21DA}" srcOrd="0" destOrd="0" presId="urn:microsoft.com/office/officeart/2008/layout/HexagonCluster"/>
    <dgm:cxn modelId="{A5E5AF41-DC03-4AE5-A736-C73FCDE98578}" type="presParOf" srcId="{5467F822-5E15-4F2A-936B-F535F17A21DA}" destId="{308ADA46-4D23-46E2-B49B-523A90A8E058}" srcOrd="0" destOrd="0" presId="urn:microsoft.com/office/officeart/2008/layout/HexagonCluster"/>
    <dgm:cxn modelId="{E53F26DB-78AA-4404-867F-8EA09827F84A}" type="presParOf" srcId="{D3AF4163-DB62-452E-897B-73615E021D48}" destId="{8E590EB0-D782-4A3C-A9B3-82ADFBFB9BA0}" srcOrd="1" destOrd="0" presId="urn:microsoft.com/office/officeart/2008/layout/HexagonCluster"/>
    <dgm:cxn modelId="{C8CCCF88-7335-4C6B-94E0-9E2511DE0076}" type="presParOf" srcId="{8E590EB0-D782-4A3C-A9B3-82ADFBFB9BA0}" destId="{1F1D1C9E-ADE1-4C01-A04E-629BDA862E3E}" srcOrd="0" destOrd="0" presId="urn:microsoft.com/office/officeart/2008/layout/HexagonCluster"/>
    <dgm:cxn modelId="{B6E6DE88-915A-480E-929A-BA2C18929AF3}" type="presParOf" srcId="{D3AF4163-DB62-452E-897B-73615E021D48}" destId="{AF485BCA-6F2B-4208-97A4-5E6A30807908}" srcOrd="2" destOrd="0" presId="urn:microsoft.com/office/officeart/2008/layout/HexagonCluster"/>
    <dgm:cxn modelId="{E49846EA-3606-4D0F-ABC0-557FA4903F47}" type="presParOf" srcId="{AF485BCA-6F2B-4208-97A4-5E6A30807908}" destId="{E6D1EBB2-73EF-4C17-9610-A209C4AA08F6}" srcOrd="0" destOrd="0" presId="urn:microsoft.com/office/officeart/2008/layout/HexagonCluster"/>
    <dgm:cxn modelId="{30EBEB39-057F-459B-B8E3-9306C287EDCA}" type="presParOf" srcId="{D3AF4163-DB62-452E-897B-73615E021D48}" destId="{3B76D7FF-B98F-4C64-AC93-4774D4B95C99}" srcOrd="3" destOrd="0" presId="urn:microsoft.com/office/officeart/2008/layout/HexagonCluster"/>
    <dgm:cxn modelId="{6CDA6E0E-7B54-45FE-B8D6-2905639359A5}" type="presParOf" srcId="{3B76D7FF-B98F-4C64-AC93-4774D4B95C99}" destId="{8667B5B8-1E9E-4EF9-8320-98ABD7CEF6FB}" srcOrd="0" destOrd="0" presId="urn:microsoft.com/office/officeart/2008/layout/HexagonCluster"/>
    <dgm:cxn modelId="{25D420D5-0390-4F30-A399-B333E7BBDA80}" type="presParOf" srcId="{D3AF4163-DB62-452E-897B-73615E021D48}" destId="{A5A6F35A-A11C-4510-9FD4-4D1ECB1EB36B}" srcOrd="4" destOrd="0" presId="urn:microsoft.com/office/officeart/2008/layout/HexagonCluster"/>
    <dgm:cxn modelId="{EC69C937-C448-4747-ABC3-DBD79DEC4040}" type="presParOf" srcId="{A5A6F35A-A11C-4510-9FD4-4D1ECB1EB36B}" destId="{D0B8BAFD-BF98-4D53-8641-3FC0E78D4E90}" srcOrd="0" destOrd="0" presId="urn:microsoft.com/office/officeart/2008/layout/HexagonCluster"/>
    <dgm:cxn modelId="{4D739BA9-CFB8-427B-A8B5-3E4C0CBEE7E9}" type="presParOf" srcId="{D3AF4163-DB62-452E-897B-73615E021D48}" destId="{A6693FC1-E9CB-4610-AB24-85F31EEAFEEC}" srcOrd="5" destOrd="0" presId="urn:microsoft.com/office/officeart/2008/layout/HexagonCluster"/>
    <dgm:cxn modelId="{6659E17F-6350-48BC-A02D-C5A943F64A7D}" type="presParOf" srcId="{A6693FC1-E9CB-4610-AB24-85F31EEAFEEC}" destId="{F68EC964-3DB2-4F7E-AF6E-E8189A135238}" srcOrd="0" destOrd="0" presId="urn:microsoft.com/office/officeart/2008/layout/HexagonCluster"/>
    <dgm:cxn modelId="{185B46CE-F329-4992-929E-213B456451E3}" type="presParOf" srcId="{D3AF4163-DB62-452E-897B-73615E021D48}" destId="{A840BF77-9C32-448B-99D5-0ACBBD412954}" srcOrd="6" destOrd="0" presId="urn:microsoft.com/office/officeart/2008/layout/HexagonCluster"/>
    <dgm:cxn modelId="{03838026-8D9D-4DE0-9ED3-738FA001E9DF}" type="presParOf" srcId="{A840BF77-9C32-448B-99D5-0ACBBD412954}" destId="{B953FD8F-11DB-4127-95F8-D0DD76B1A998}" srcOrd="0" destOrd="0" presId="urn:microsoft.com/office/officeart/2008/layout/HexagonCluster"/>
    <dgm:cxn modelId="{FA37164A-034F-44A2-8691-25624D42E4DE}" type="presParOf" srcId="{D3AF4163-DB62-452E-897B-73615E021D48}" destId="{C6670E78-D3A9-401F-B252-456E2A7D4937}" srcOrd="7" destOrd="0" presId="urn:microsoft.com/office/officeart/2008/layout/HexagonCluster"/>
    <dgm:cxn modelId="{3180245A-7CA0-4291-B6EE-E6C963078BB1}" type="presParOf" srcId="{C6670E78-D3A9-401F-B252-456E2A7D4937}" destId="{E1142215-F11F-4F84-8CF2-0B71682661E9}" srcOrd="0" destOrd="0" presId="urn:microsoft.com/office/officeart/2008/layout/HexagonCluster"/>
    <dgm:cxn modelId="{066C0F2B-BE65-42F9-9FF2-D6090BE28667}" type="presParOf" srcId="{D3AF4163-DB62-452E-897B-73615E021D48}" destId="{8D359C6F-882D-4362-AD60-FE5792332193}" srcOrd="8" destOrd="0" presId="urn:microsoft.com/office/officeart/2008/layout/HexagonCluster"/>
    <dgm:cxn modelId="{996F9E3F-955D-4CD3-9D16-5915B19FC487}" type="presParOf" srcId="{8D359C6F-882D-4362-AD60-FE5792332193}" destId="{8DBAC6A9-B80C-48EC-9B38-44241D34AC90}" srcOrd="0" destOrd="0" presId="urn:microsoft.com/office/officeart/2008/layout/HexagonCluster"/>
    <dgm:cxn modelId="{F8B9FA28-AD09-44B2-84FE-AE904995C8B6}" type="presParOf" srcId="{D3AF4163-DB62-452E-897B-73615E021D48}" destId="{18D9F719-EFEC-418B-AA49-23F067FF277D}" srcOrd="9" destOrd="0" presId="urn:microsoft.com/office/officeart/2008/layout/HexagonCluster"/>
    <dgm:cxn modelId="{CF6A1D83-63C6-402A-936B-3830DA9D7ED2}" type="presParOf" srcId="{18D9F719-EFEC-418B-AA49-23F067FF277D}" destId="{E9276CF9-69AB-44B9-88DB-348C5A59067D}" srcOrd="0" destOrd="0" presId="urn:microsoft.com/office/officeart/2008/layout/HexagonCluster"/>
    <dgm:cxn modelId="{F53EE52B-F2AF-4663-8E83-745DB1C2EF79}" type="presParOf" srcId="{D3AF4163-DB62-452E-897B-73615E021D48}" destId="{DF34B22D-B8FD-4CC7-8563-75DDC6C1C2CF}" srcOrd="10" destOrd="0" presId="urn:microsoft.com/office/officeart/2008/layout/HexagonCluster"/>
    <dgm:cxn modelId="{22764B19-1616-4971-A490-58B6ED5B87C1}" type="presParOf" srcId="{DF34B22D-B8FD-4CC7-8563-75DDC6C1C2CF}" destId="{2F1ADF9A-8742-4D75-B3FB-71BB8A8F129D}" srcOrd="0" destOrd="0" presId="urn:microsoft.com/office/officeart/2008/layout/HexagonCluster"/>
    <dgm:cxn modelId="{67A359EB-91A3-4460-829A-914CC1C3CA1E}" type="presParOf" srcId="{D3AF4163-DB62-452E-897B-73615E021D48}" destId="{FE24B522-A0F1-4E0E-98EA-D9BD93FED73E}" srcOrd="11" destOrd="0" presId="urn:microsoft.com/office/officeart/2008/layout/HexagonCluster"/>
    <dgm:cxn modelId="{A3CB4CCC-9A42-4EE0-B7D8-75A524B6AFCC}" type="presParOf" srcId="{FE24B522-A0F1-4E0E-98EA-D9BD93FED73E}" destId="{7FB0E1F0-533C-4E52-998F-B5228A4F884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96067-422E-4B24-AF9C-46BBF0CA29F4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3A0A0A-93D9-4A65-AFE2-7CEE19A99F33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যানবাহনের কালো ধোঁয়া।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8FB09B-57DD-422F-A958-69233BBEF136}" type="parTrans" cxnId="{81A23FB6-D773-482D-914B-EF4948F1D22B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26D686-7DF6-449A-A069-94AC9B08183F}" type="sibTrans" cxnId="{81A23FB6-D773-482D-914B-EF4948F1D22B}">
      <dgm:prSet/>
      <dgm:spPr>
        <a:blipFill>
          <a:blip xmlns:r="http://schemas.openxmlformats.org/officeDocument/2006/relationships" r:embed="rId1"/>
          <a:srcRect/>
          <a:stretch>
            <a:fillRect l="-27000" r="-27000"/>
          </a:stretch>
        </a:blipFill>
      </dgm:spPr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A46B74-DB66-4672-899D-C00EBAA7F480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ইট ভাটার কালো ধোঁয়া।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31D393-D917-4240-A6AB-50260A141662}" type="parTrans" cxnId="{9C89BDB2-83E5-4C74-AF7A-A1F8FE4AC0CF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64CC81-5021-4AE7-A2AA-2FE254A7477D}" type="sibTrans" cxnId="{9C89BDB2-83E5-4C74-AF7A-A1F8FE4AC0C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F5494A-9CB2-4431-9EBD-5228B36E6EB6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ঊচ্চ স্বরে মাইক বাজানো।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16272D-40A2-4463-BFD2-4F1AF62DF70F}" type="parTrans" cxnId="{136BA167-B01B-4F0C-BC22-28FB84E816E6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A1C3FA-6A7E-4F90-85B4-A0350246C0F1}" type="sibTrans" cxnId="{136BA167-B01B-4F0C-BC22-28FB84E816E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AF4163-DB62-452E-897B-73615E021D48}" type="pres">
      <dgm:prSet presAssocID="{70396067-422E-4B24-AF9C-46BBF0CA29F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5467F822-5E15-4F2A-936B-F535F17A21DA}" type="pres">
      <dgm:prSet presAssocID="{E33A0A0A-93D9-4A65-AFE2-7CEE19A99F33}" presName="text1" presStyleCnt="0"/>
      <dgm:spPr/>
    </dgm:pt>
    <dgm:pt modelId="{308ADA46-4D23-46E2-B49B-523A90A8E058}" type="pres">
      <dgm:prSet presAssocID="{E33A0A0A-93D9-4A65-AFE2-7CEE19A99F3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90EB0-D782-4A3C-A9B3-82ADFBFB9BA0}" type="pres">
      <dgm:prSet presAssocID="{E33A0A0A-93D9-4A65-AFE2-7CEE19A99F33}" presName="textaccent1" presStyleCnt="0"/>
      <dgm:spPr/>
    </dgm:pt>
    <dgm:pt modelId="{1F1D1C9E-ADE1-4C01-A04E-629BDA862E3E}" type="pres">
      <dgm:prSet presAssocID="{E33A0A0A-93D9-4A65-AFE2-7CEE19A99F33}" presName="accentRepeatNode" presStyleLbl="solidAlignAcc1" presStyleIdx="0" presStyleCnt="6"/>
      <dgm:spPr/>
    </dgm:pt>
    <dgm:pt modelId="{AF485BCA-6F2B-4208-97A4-5E6A30807908}" type="pres">
      <dgm:prSet presAssocID="{6926D686-7DF6-449A-A069-94AC9B08183F}" presName="image1" presStyleCnt="0"/>
      <dgm:spPr/>
    </dgm:pt>
    <dgm:pt modelId="{E6D1EBB2-73EF-4C17-9610-A209C4AA08F6}" type="pres">
      <dgm:prSet presAssocID="{6926D686-7DF6-449A-A069-94AC9B08183F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3B76D7FF-B98F-4C64-AC93-4774D4B95C99}" type="pres">
      <dgm:prSet presAssocID="{6926D686-7DF6-449A-A069-94AC9B08183F}" presName="imageaccent1" presStyleCnt="0"/>
      <dgm:spPr/>
    </dgm:pt>
    <dgm:pt modelId="{8667B5B8-1E9E-4EF9-8320-98ABD7CEF6FB}" type="pres">
      <dgm:prSet presAssocID="{6926D686-7DF6-449A-A069-94AC9B08183F}" presName="accentRepeatNode" presStyleLbl="solidAlignAcc1" presStyleIdx="1" presStyleCnt="6"/>
      <dgm:spPr/>
    </dgm:pt>
    <dgm:pt modelId="{A5A6F35A-A11C-4510-9FD4-4D1ECB1EB36B}" type="pres">
      <dgm:prSet presAssocID="{5BA46B74-DB66-4672-899D-C00EBAA7F480}" presName="text2" presStyleCnt="0"/>
      <dgm:spPr/>
    </dgm:pt>
    <dgm:pt modelId="{D0B8BAFD-BF98-4D53-8641-3FC0E78D4E90}" type="pres">
      <dgm:prSet presAssocID="{5BA46B74-DB66-4672-899D-C00EBAA7F48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93FC1-E9CB-4610-AB24-85F31EEAFEEC}" type="pres">
      <dgm:prSet presAssocID="{5BA46B74-DB66-4672-899D-C00EBAA7F480}" presName="textaccent2" presStyleCnt="0"/>
      <dgm:spPr/>
    </dgm:pt>
    <dgm:pt modelId="{F68EC964-3DB2-4F7E-AF6E-E8189A135238}" type="pres">
      <dgm:prSet presAssocID="{5BA46B74-DB66-4672-899D-C00EBAA7F480}" presName="accentRepeatNode" presStyleLbl="solidAlignAcc1" presStyleIdx="2" presStyleCnt="6"/>
      <dgm:spPr/>
    </dgm:pt>
    <dgm:pt modelId="{A840BF77-9C32-448B-99D5-0ACBBD412954}" type="pres">
      <dgm:prSet presAssocID="{BA64CC81-5021-4AE7-A2AA-2FE254A7477D}" presName="image2" presStyleCnt="0"/>
      <dgm:spPr/>
    </dgm:pt>
    <dgm:pt modelId="{B953FD8F-11DB-4127-95F8-D0DD76B1A998}" type="pres">
      <dgm:prSet presAssocID="{BA64CC81-5021-4AE7-A2AA-2FE254A7477D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C6670E78-D3A9-401F-B252-456E2A7D4937}" type="pres">
      <dgm:prSet presAssocID="{BA64CC81-5021-4AE7-A2AA-2FE254A7477D}" presName="imageaccent2" presStyleCnt="0"/>
      <dgm:spPr/>
    </dgm:pt>
    <dgm:pt modelId="{E1142215-F11F-4F84-8CF2-0B71682661E9}" type="pres">
      <dgm:prSet presAssocID="{BA64CC81-5021-4AE7-A2AA-2FE254A7477D}" presName="accentRepeatNode" presStyleLbl="solidAlignAcc1" presStyleIdx="3" presStyleCnt="6"/>
      <dgm:spPr/>
    </dgm:pt>
    <dgm:pt modelId="{8D359C6F-882D-4362-AD60-FE5792332193}" type="pres">
      <dgm:prSet presAssocID="{66F5494A-9CB2-4431-9EBD-5228B36E6EB6}" presName="text3" presStyleCnt="0"/>
      <dgm:spPr/>
    </dgm:pt>
    <dgm:pt modelId="{8DBAC6A9-B80C-48EC-9B38-44241D34AC90}" type="pres">
      <dgm:prSet presAssocID="{66F5494A-9CB2-4431-9EBD-5228B36E6EB6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9F719-EFEC-418B-AA49-23F067FF277D}" type="pres">
      <dgm:prSet presAssocID="{66F5494A-9CB2-4431-9EBD-5228B36E6EB6}" presName="textaccent3" presStyleCnt="0"/>
      <dgm:spPr/>
    </dgm:pt>
    <dgm:pt modelId="{E9276CF9-69AB-44B9-88DB-348C5A59067D}" type="pres">
      <dgm:prSet presAssocID="{66F5494A-9CB2-4431-9EBD-5228B36E6EB6}" presName="accentRepeatNode" presStyleLbl="solidAlignAcc1" presStyleIdx="4" presStyleCnt="6"/>
      <dgm:spPr/>
    </dgm:pt>
    <dgm:pt modelId="{DF34B22D-B8FD-4CC7-8563-75DDC6C1C2CF}" type="pres">
      <dgm:prSet presAssocID="{35A1C3FA-6A7E-4F90-85B4-A0350246C0F1}" presName="image3" presStyleCnt="0"/>
      <dgm:spPr/>
    </dgm:pt>
    <dgm:pt modelId="{2F1ADF9A-8742-4D75-B3FB-71BB8A8F129D}" type="pres">
      <dgm:prSet presAssocID="{35A1C3FA-6A7E-4F90-85B4-A0350246C0F1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FE24B522-A0F1-4E0E-98EA-D9BD93FED73E}" type="pres">
      <dgm:prSet presAssocID="{35A1C3FA-6A7E-4F90-85B4-A0350246C0F1}" presName="imageaccent3" presStyleCnt="0"/>
      <dgm:spPr/>
    </dgm:pt>
    <dgm:pt modelId="{7FB0E1F0-533C-4E52-998F-B5228A4F884E}" type="pres">
      <dgm:prSet presAssocID="{35A1C3FA-6A7E-4F90-85B4-A0350246C0F1}" presName="accentRepeatNode" presStyleLbl="solidAlignAcc1" presStyleIdx="5" presStyleCnt="6"/>
      <dgm:spPr/>
    </dgm:pt>
  </dgm:ptLst>
  <dgm:cxnLst>
    <dgm:cxn modelId="{F178FF9B-E749-4158-B48C-7DB0A8A0D55E}" type="presOf" srcId="{6926D686-7DF6-449A-A069-94AC9B08183F}" destId="{E6D1EBB2-73EF-4C17-9610-A209C4AA08F6}" srcOrd="0" destOrd="0" presId="urn:microsoft.com/office/officeart/2008/layout/HexagonCluster"/>
    <dgm:cxn modelId="{75F07A4C-3D32-42F1-BAB0-B807945BCABA}" type="presOf" srcId="{70396067-422E-4B24-AF9C-46BBF0CA29F4}" destId="{D3AF4163-DB62-452E-897B-73615E021D48}" srcOrd="0" destOrd="0" presId="urn:microsoft.com/office/officeart/2008/layout/HexagonCluster"/>
    <dgm:cxn modelId="{9AD9F5ED-FF90-4C96-A862-534260AD5FB0}" type="presOf" srcId="{35A1C3FA-6A7E-4F90-85B4-A0350246C0F1}" destId="{2F1ADF9A-8742-4D75-B3FB-71BB8A8F129D}" srcOrd="0" destOrd="0" presId="urn:microsoft.com/office/officeart/2008/layout/HexagonCluster"/>
    <dgm:cxn modelId="{F0FB8623-049E-4F77-A799-7F4B40E73758}" type="presOf" srcId="{5BA46B74-DB66-4672-899D-C00EBAA7F480}" destId="{D0B8BAFD-BF98-4D53-8641-3FC0E78D4E90}" srcOrd="0" destOrd="0" presId="urn:microsoft.com/office/officeart/2008/layout/HexagonCluster"/>
    <dgm:cxn modelId="{5F637EAC-8249-4DC2-A0A5-2FDA14F9893F}" type="presOf" srcId="{66F5494A-9CB2-4431-9EBD-5228B36E6EB6}" destId="{8DBAC6A9-B80C-48EC-9B38-44241D34AC90}" srcOrd="0" destOrd="0" presId="urn:microsoft.com/office/officeart/2008/layout/HexagonCluster"/>
    <dgm:cxn modelId="{136BA167-B01B-4F0C-BC22-28FB84E816E6}" srcId="{70396067-422E-4B24-AF9C-46BBF0CA29F4}" destId="{66F5494A-9CB2-4431-9EBD-5228B36E6EB6}" srcOrd="2" destOrd="0" parTransId="{4D16272D-40A2-4463-BFD2-4F1AF62DF70F}" sibTransId="{35A1C3FA-6A7E-4F90-85B4-A0350246C0F1}"/>
    <dgm:cxn modelId="{BC5FCA2C-1610-45DD-8E59-A5BE3EB63DD8}" type="presOf" srcId="{E33A0A0A-93D9-4A65-AFE2-7CEE19A99F33}" destId="{308ADA46-4D23-46E2-B49B-523A90A8E058}" srcOrd="0" destOrd="0" presId="urn:microsoft.com/office/officeart/2008/layout/HexagonCluster"/>
    <dgm:cxn modelId="{37F67A72-27EB-4409-A519-A04A7EB43458}" type="presOf" srcId="{BA64CC81-5021-4AE7-A2AA-2FE254A7477D}" destId="{B953FD8F-11DB-4127-95F8-D0DD76B1A998}" srcOrd="0" destOrd="0" presId="urn:microsoft.com/office/officeart/2008/layout/HexagonCluster"/>
    <dgm:cxn modelId="{9C89BDB2-83E5-4C74-AF7A-A1F8FE4AC0CF}" srcId="{70396067-422E-4B24-AF9C-46BBF0CA29F4}" destId="{5BA46B74-DB66-4672-899D-C00EBAA7F480}" srcOrd="1" destOrd="0" parTransId="{DD31D393-D917-4240-A6AB-50260A141662}" sibTransId="{BA64CC81-5021-4AE7-A2AA-2FE254A7477D}"/>
    <dgm:cxn modelId="{81A23FB6-D773-482D-914B-EF4948F1D22B}" srcId="{70396067-422E-4B24-AF9C-46BBF0CA29F4}" destId="{E33A0A0A-93D9-4A65-AFE2-7CEE19A99F33}" srcOrd="0" destOrd="0" parTransId="{D08FB09B-57DD-422F-A958-69233BBEF136}" sibTransId="{6926D686-7DF6-449A-A069-94AC9B08183F}"/>
    <dgm:cxn modelId="{23162322-BD8D-4FFB-93F5-741BBEF5045B}" type="presParOf" srcId="{D3AF4163-DB62-452E-897B-73615E021D48}" destId="{5467F822-5E15-4F2A-936B-F535F17A21DA}" srcOrd="0" destOrd="0" presId="urn:microsoft.com/office/officeart/2008/layout/HexagonCluster"/>
    <dgm:cxn modelId="{A5E5AF41-DC03-4AE5-A736-C73FCDE98578}" type="presParOf" srcId="{5467F822-5E15-4F2A-936B-F535F17A21DA}" destId="{308ADA46-4D23-46E2-B49B-523A90A8E058}" srcOrd="0" destOrd="0" presId="urn:microsoft.com/office/officeart/2008/layout/HexagonCluster"/>
    <dgm:cxn modelId="{E53F26DB-78AA-4404-867F-8EA09827F84A}" type="presParOf" srcId="{D3AF4163-DB62-452E-897B-73615E021D48}" destId="{8E590EB0-D782-4A3C-A9B3-82ADFBFB9BA0}" srcOrd="1" destOrd="0" presId="urn:microsoft.com/office/officeart/2008/layout/HexagonCluster"/>
    <dgm:cxn modelId="{C8CCCF88-7335-4C6B-94E0-9E2511DE0076}" type="presParOf" srcId="{8E590EB0-D782-4A3C-A9B3-82ADFBFB9BA0}" destId="{1F1D1C9E-ADE1-4C01-A04E-629BDA862E3E}" srcOrd="0" destOrd="0" presId="urn:microsoft.com/office/officeart/2008/layout/HexagonCluster"/>
    <dgm:cxn modelId="{B6E6DE88-915A-480E-929A-BA2C18929AF3}" type="presParOf" srcId="{D3AF4163-DB62-452E-897B-73615E021D48}" destId="{AF485BCA-6F2B-4208-97A4-5E6A30807908}" srcOrd="2" destOrd="0" presId="urn:microsoft.com/office/officeart/2008/layout/HexagonCluster"/>
    <dgm:cxn modelId="{E49846EA-3606-4D0F-ABC0-557FA4903F47}" type="presParOf" srcId="{AF485BCA-6F2B-4208-97A4-5E6A30807908}" destId="{E6D1EBB2-73EF-4C17-9610-A209C4AA08F6}" srcOrd="0" destOrd="0" presId="urn:microsoft.com/office/officeart/2008/layout/HexagonCluster"/>
    <dgm:cxn modelId="{30EBEB39-057F-459B-B8E3-9306C287EDCA}" type="presParOf" srcId="{D3AF4163-DB62-452E-897B-73615E021D48}" destId="{3B76D7FF-B98F-4C64-AC93-4774D4B95C99}" srcOrd="3" destOrd="0" presId="urn:microsoft.com/office/officeart/2008/layout/HexagonCluster"/>
    <dgm:cxn modelId="{6CDA6E0E-7B54-45FE-B8D6-2905639359A5}" type="presParOf" srcId="{3B76D7FF-B98F-4C64-AC93-4774D4B95C99}" destId="{8667B5B8-1E9E-4EF9-8320-98ABD7CEF6FB}" srcOrd="0" destOrd="0" presId="urn:microsoft.com/office/officeart/2008/layout/HexagonCluster"/>
    <dgm:cxn modelId="{25D420D5-0390-4F30-A399-B333E7BBDA80}" type="presParOf" srcId="{D3AF4163-DB62-452E-897B-73615E021D48}" destId="{A5A6F35A-A11C-4510-9FD4-4D1ECB1EB36B}" srcOrd="4" destOrd="0" presId="urn:microsoft.com/office/officeart/2008/layout/HexagonCluster"/>
    <dgm:cxn modelId="{EC69C937-C448-4747-ABC3-DBD79DEC4040}" type="presParOf" srcId="{A5A6F35A-A11C-4510-9FD4-4D1ECB1EB36B}" destId="{D0B8BAFD-BF98-4D53-8641-3FC0E78D4E90}" srcOrd="0" destOrd="0" presId="urn:microsoft.com/office/officeart/2008/layout/HexagonCluster"/>
    <dgm:cxn modelId="{4D739BA9-CFB8-427B-A8B5-3E4C0CBEE7E9}" type="presParOf" srcId="{D3AF4163-DB62-452E-897B-73615E021D48}" destId="{A6693FC1-E9CB-4610-AB24-85F31EEAFEEC}" srcOrd="5" destOrd="0" presId="urn:microsoft.com/office/officeart/2008/layout/HexagonCluster"/>
    <dgm:cxn modelId="{6659E17F-6350-48BC-A02D-C5A943F64A7D}" type="presParOf" srcId="{A6693FC1-E9CB-4610-AB24-85F31EEAFEEC}" destId="{F68EC964-3DB2-4F7E-AF6E-E8189A135238}" srcOrd="0" destOrd="0" presId="urn:microsoft.com/office/officeart/2008/layout/HexagonCluster"/>
    <dgm:cxn modelId="{185B46CE-F329-4992-929E-213B456451E3}" type="presParOf" srcId="{D3AF4163-DB62-452E-897B-73615E021D48}" destId="{A840BF77-9C32-448B-99D5-0ACBBD412954}" srcOrd="6" destOrd="0" presId="urn:microsoft.com/office/officeart/2008/layout/HexagonCluster"/>
    <dgm:cxn modelId="{03838026-8D9D-4DE0-9ED3-738FA001E9DF}" type="presParOf" srcId="{A840BF77-9C32-448B-99D5-0ACBBD412954}" destId="{B953FD8F-11DB-4127-95F8-D0DD76B1A998}" srcOrd="0" destOrd="0" presId="urn:microsoft.com/office/officeart/2008/layout/HexagonCluster"/>
    <dgm:cxn modelId="{FA37164A-034F-44A2-8691-25624D42E4DE}" type="presParOf" srcId="{D3AF4163-DB62-452E-897B-73615E021D48}" destId="{C6670E78-D3A9-401F-B252-456E2A7D4937}" srcOrd="7" destOrd="0" presId="urn:microsoft.com/office/officeart/2008/layout/HexagonCluster"/>
    <dgm:cxn modelId="{3180245A-7CA0-4291-B6EE-E6C963078BB1}" type="presParOf" srcId="{C6670E78-D3A9-401F-B252-456E2A7D4937}" destId="{E1142215-F11F-4F84-8CF2-0B71682661E9}" srcOrd="0" destOrd="0" presId="urn:microsoft.com/office/officeart/2008/layout/HexagonCluster"/>
    <dgm:cxn modelId="{066C0F2B-BE65-42F9-9FF2-D6090BE28667}" type="presParOf" srcId="{D3AF4163-DB62-452E-897B-73615E021D48}" destId="{8D359C6F-882D-4362-AD60-FE5792332193}" srcOrd="8" destOrd="0" presId="urn:microsoft.com/office/officeart/2008/layout/HexagonCluster"/>
    <dgm:cxn modelId="{996F9E3F-955D-4CD3-9D16-5915B19FC487}" type="presParOf" srcId="{8D359C6F-882D-4362-AD60-FE5792332193}" destId="{8DBAC6A9-B80C-48EC-9B38-44241D34AC90}" srcOrd="0" destOrd="0" presId="urn:microsoft.com/office/officeart/2008/layout/HexagonCluster"/>
    <dgm:cxn modelId="{F8B9FA28-AD09-44B2-84FE-AE904995C8B6}" type="presParOf" srcId="{D3AF4163-DB62-452E-897B-73615E021D48}" destId="{18D9F719-EFEC-418B-AA49-23F067FF277D}" srcOrd="9" destOrd="0" presId="urn:microsoft.com/office/officeart/2008/layout/HexagonCluster"/>
    <dgm:cxn modelId="{CF6A1D83-63C6-402A-936B-3830DA9D7ED2}" type="presParOf" srcId="{18D9F719-EFEC-418B-AA49-23F067FF277D}" destId="{E9276CF9-69AB-44B9-88DB-348C5A59067D}" srcOrd="0" destOrd="0" presId="urn:microsoft.com/office/officeart/2008/layout/HexagonCluster"/>
    <dgm:cxn modelId="{F53EE52B-F2AF-4663-8E83-745DB1C2EF79}" type="presParOf" srcId="{D3AF4163-DB62-452E-897B-73615E021D48}" destId="{DF34B22D-B8FD-4CC7-8563-75DDC6C1C2CF}" srcOrd="10" destOrd="0" presId="urn:microsoft.com/office/officeart/2008/layout/HexagonCluster"/>
    <dgm:cxn modelId="{22764B19-1616-4971-A490-58B6ED5B87C1}" type="presParOf" srcId="{DF34B22D-B8FD-4CC7-8563-75DDC6C1C2CF}" destId="{2F1ADF9A-8742-4D75-B3FB-71BB8A8F129D}" srcOrd="0" destOrd="0" presId="urn:microsoft.com/office/officeart/2008/layout/HexagonCluster"/>
    <dgm:cxn modelId="{67A359EB-91A3-4460-829A-914CC1C3CA1E}" type="presParOf" srcId="{D3AF4163-DB62-452E-897B-73615E021D48}" destId="{FE24B522-A0F1-4E0E-98EA-D9BD93FED73E}" srcOrd="11" destOrd="0" presId="urn:microsoft.com/office/officeart/2008/layout/HexagonCluster"/>
    <dgm:cxn modelId="{A3CB4CCC-9A42-4EE0-B7D8-75A524B6AFCC}" type="presParOf" srcId="{FE24B522-A0F1-4E0E-98EA-D9BD93FED73E}" destId="{7FB0E1F0-533C-4E52-998F-B5228A4F884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396067-422E-4B24-AF9C-46BBF0CA29F4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33A0A0A-93D9-4A65-AFE2-7CEE19A99F33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উচ্চ স্বরে যানবাহনের হর্ন বাজানো।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8FB09B-57DD-422F-A958-69233BBEF136}" type="parTrans" cxnId="{81A23FB6-D773-482D-914B-EF4948F1D22B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26D686-7DF6-449A-A069-94AC9B08183F}" type="sibTrans" cxnId="{81A23FB6-D773-482D-914B-EF4948F1D22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A46B74-DB66-4672-899D-C00EBAA7F480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মাটিতে পলিথিন ও ময়লা ফেলা।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31D393-D917-4240-A6AB-50260A141662}" type="parTrans" cxnId="{9C89BDB2-83E5-4C74-AF7A-A1F8FE4AC0CF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64CC81-5021-4AE7-A2AA-2FE254A7477D}" type="sibTrans" cxnId="{9C89BDB2-83E5-4C74-AF7A-A1F8FE4AC0C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F5494A-9CB2-4431-9EBD-5228B36E6EB6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কলকারখানার রাসায়নিক পদার্থ।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16272D-40A2-4463-BFD2-4F1AF62DF70F}" type="parTrans" cxnId="{136BA167-B01B-4F0C-BC22-28FB84E816E6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A1C3FA-6A7E-4F90-85B4-A0350246C0F1}" type="sibTrans" cxnId="{136BA167-B01B-4F0C-BC22-28FB84E816E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AF4163-DB62-452E-897B-73615E021D48}" type="pres">
      <dgm:prSet presAssocID="{70396067-422E-4B24-AF9C-46BBF0CA29F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5467F822-5E15-4F2A-936B-F535F17A21DA}" type="pres">
      <dgm:prSet presAssocID="{E33A0A0A-93D9-4A65-AFE2-7CEE19A99F33}" presName="text1" presStyleCnt="0"/>
      <dgm:spPr/>
    </dgm:pt>
    <dgm:pt modelId="{308ADA46-4D23-46E2-B49B-523A90A8E058}" type="pres">
      <dgm:prSet presAssocID="{E33A0A0A-93D9-4A65-AFE2-7CEE19A99F3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90EB0-D782-4A3C-A9B3-82ADFBFB9BA0}" type="pres">
      <dgm:prSet presAssocID="{E33A0A0A-93D9-4A65-AFE2-7CEE19A99F33}" presName="textaccent1" presStyleCnt="0"/>
      <dgm:spPr/>
    </dgm:pt>
    <dgm:pt modelId="{1F1D1C9E-ADE1-4C01-A04E-629BDA862E3E}" type="pres">
      <dgm:prSet presAssocID="{E33A0A0A-93D9-4A65-AFE2-7CEE19A99F33}" presName="accentRepeatNode" presStyleLbl="solidAlignAcc1" presStyleIdx="0" presStyleCnt="6"/>
      <dgm:spPr/>
    </dgm:pt>
    <dgm:pt modelId="{AF485BCA-6F2B-4208-97A4-5E6A30807908}" type="pres">
      <dgm:prSet presAssocID="{6926D686-7DF6-449A-A069-94AC9B08183F}" presName="image1" presStyleCnt="0"/>
      <dgm:spPr/>
    </dgm:pt>
    <dgm:pt modelId="{E6D1EBB2-73EF-4C17-9610-A209C4AA08F6}" type="pres">
      <dgm:prSet presAssocID="{6926D686-7DF6-449A-A069-94AC9B08183F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3B76D7FF-B98F-4C64-AC93-4774D4B95C99}" type="pres">
      <dgm:prSet presAssocID="{6926D686-7DF6-449A-A069-94AC9B08183F}" presName="imageaccent1" presStyleCnt="0"/>
      <dgm:spPr/>
    </dgm:pt>
    <dgm:pt modelId="{8667B5B8-1E9E-4EF9-8320-98ABD7CEF6FB}" type="pres">
      <dgm:prSet presAssocID="{6926D686-7DF6-449A-A069-94AC9B08183F}" presName="accentRepeatNode" presStyleLbl="solidAlignAcc1" presStyleIdx="1" presStyleCnt="6"/>
      <dgm:spPr/>
    </dgm:pt>
    <dgm:pt modelId="{A5A6F35A-A11C-4510-9FD4-4D1ECB1EB36B}" type="pres">
      <dgm:prSet presAssocID="{5BA46B74-DB66-4672-899D-C00EBAA7F480}" presName="text2" presStyleCnt="0"/>
      <dgm:spPr/>
    </dgm:pt>
    <dgm:pt modelId="{D0B8BAFD-BF98-4D53-8641-3FC0E78D4E90}" type="pres">
      <dgm:prSet presAssocID="{5BA46B74-DB66-4672-899D-C00EBAA7F48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93FC1-E9CB-4610-AB24-85F31EEAFEEC}" type="pres">
      <dgm:prSet presAssocID="{5BA46B74-DB66-4672-899D-C00EBAA7F480}" presName="textaccent2" presStyleCnt="0"/>
      <dgm:spPr/>
    </dgm:pt>
    <dgm:pt modelId="{F68EC964-3DB2-4F7E-AF6E-E8189A135238}" type="pres">
      <dgm:prSet presAssocID="{5BA46B74-DB66-4672-899D-C00EBAA7F480}" presName="accentRepeatNode" presStyleLbl="solidAlignAcc1" presStyleIdx="2" presStyleCnt="6"/>
      <dgm:spPr/>
    </dgm:pt>
    <dgm:pt modelId="{A840BF77-9C32-448B-99D5-0ACBBD412954}" type="pres">
      <dgm:prSet presAssocID="{BA64CC81-5021-4AE7-A2AA-2FE254A7477D}" presName="image2" presStyleCnt="0"/>
      <dgm:spPr/>
    </dgm:pt>
    <dgm:pt modelId="{B953FD8F-11DB-4127-95F8-D0DD76B1A998}" type="pres">
      <dgm:prSet presAssocID="{BA64CC81-5021-4AE7-A2AA-2FE254A7477D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C6670E78-D3A9-401F-B252-456E2A7D4937}" type="pres">
      <dgm:prSet presAssocID="{BA64CC81-5021-4AE7-A2AA-2FE254A7477D}" presName="imageaccent2" presStyleCnt="0"/>
      <dgm:spPr/>
    </dgm:pt>
    <dgm:pt modelId="{E1142215-F11F-4F84-8CF2-0B71682661E9}" type="pres">
      <dgm:prSet presAssocID="{BA64CC81-5021-4AE7-A2AA-2FE254A7477D}" presName="accentRepeatNode" presStyleLbl="solidAlignAcc1" presStyleIdx="3" presStyleCnt="6"/>
      <dgm:spPr/>
    </dgm:pt>
    <dgm:pt modelId="{8D359C6F-882D-4362-AD60-FE5792332193}" type="pres">
      <dgm:prSet presAssocID="{66F5494A-9CB2-4431-9EBD-5228B36E6EB6}" presName="text3" presStyleCnt="0"/>
      <dgm:spPr/>
    </dgm:pt>
    <dgm:pt modelId="{8DBAC6A9-B80C-48EC-9B38-44241D34AC90}" type="pres">
      <dgm:prSet presAssocID="{66F5494A-9CB2-4431-9EBD-5228B36E6EB6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9F719-EFEC-418B-AA49-23F067FF277D}" type="pres">
      <dgm:prSet presAssocID="{66F5494A-9CB2-4431-9EBD-5228B36E6EB6}" presName="textaccent3" presStyleCnt="0"/>
      <dgm:spPr/>
    </dgm:pt>
    <dgm:pt modelId="{E9276CF9-69AB-44B9-88DB-348C5A59067D}" type="pres">
      <dgm:prSet presAssocID="{66F5494A-9CB2-4431-9EBD-5228B36E6EB6}" presName="accentRepeatNode" presStyleLbl="solidAlignAcc1" presStyleIdx="4" presStyleCnt="6"/>
      <dgm:spPr/>
    </dgm:pt>
    <dgm:pt modelId="{DF34B22D-B8FD-4CC7-8563-75DDC6C1C2CF}" type="pres">
      <dgm:prSet presAssocID="{35A1C3FA-6A7E-4F90-85B4-A0350246C0F1}" presName="image3" presStyleCnt="0"/>
      <dgm:spPr/>
    </dgm:pt>
    <dgm:pt modelId="{2F1ADF9A-8742-4D75-B3FB-71BB8A8F129D}" type="pres">
      <dgm:prSet presAssocID="{35A1C3FA-6A7E-4F90-85B4-A0350246C0F1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FE24B522-A0F1-4E0E-98EA-D9BD93FED73E}" type="pres">
      <dgm:prSet presAssocID="{35A1C3FA-6A7E-4F90-85B4-A0350246C0F1}" presName="imageaccent3" presStyleCnt="0"/>
      <dgm:spPr/>
    </dgm:pt>
    <dgm:pt modelId="{7FB0E1F0-533C-4E52-998F-B5228A4F884E}" type="pres">
      <dgm:prSet presAssocID="{35A1C3FA-6A7E-4F90-85B4-A0350246C0F1}" presName="accentRepeatNode" presStyleLbl="solidAlignAcc1" presStyleIdx="5" presStyleCnt="6"/>
      <dgm:spPr/>
    </dgm:pt>
  </dgm:ptLst>
  <dgm:cxnLst>
    <dgm:cxn modelId="{F178FF9B-E749-4158-B48C-7DB0A8A0D55E}" type="presOf" srcId="{6926D686-7DF6-449A-A069-94AC9B08183F}" destId="{E6D1EBB2-73EF-4C17-9610-A209C4AA08F6}" srcOrd="0" destOrd="0" presId="urn:microsoft.com/office/officeart/2008/layout/HexagonCluster"/>
    <dgm:cxn modelId="{75F07A4C-3D32-42F1-BAB0-B807945BCABA}" type="presOf" srcId="{70396067-422E-4B24-AF9C-46BBF0CA29F4}" destId="{D3AF4163-DB62-452E-897B-73615E021D48}" srcOrd="0" destOrd="0" presId="urn:microsoft.com/office/officeart/2008/layout/HexagonCluster"/>
    <dgm:cxn modelId="{9AD9F5ED-FF90-4C96-A862-534260AD5FB0}" type="presOf" srcId="{35A1C3FA-6A7E-4F90-85B4-A0350246C0F1}" destId="{2F1ADF9A-8742-4D75-B3FB-71BB8A8F129D}" srcOrd="0" destOrd="0" presId="urn:microsoft.com/office/officeart/2008/layout/HexagonCluster"/>
    <dgm:cxn modelId="{F0FB8623-049E-4F77-A799-7F4B40E73758}" type="presOf" srcId="{5BA46B74-DB66-4672-899D-C00EBAA7F480}" destId="{D0B8BAFD-BF98-4D53-8641-3FC0E78D4E90}" srcOrd="0" destOrd="0" presId="urn:microsoft.com/office/officeart/2008/layout/HexagonCluster"/>
    <dgm:cxn modelId="{5F637EAC-8249-4DC2-A0A5-2FDA14F9893F}" type="presOf" srcId="{66F5494A-9CB2-4431-9EBD-5228B36E6EB6}" destId="{8DBAC6A9-B80C-48EC-9B38-44241D34AC90}" srcOrd="0" destOrd="0" presId="urn:microsoft.com/office/officeart/2008/layout/HexagonCluster"/>
    <dgm:cxn modelId="{136BA167-B01B-4F0C-BC22-28FB84E816E6}" srcId="{70396067-422E-4B24-AF9C-46BBF0CA29F4}" destId="{66F5494A-9CB2-4431-9EBD-5228B36E6EB6}" srcOrd="2" destOrd="0" parTransId="{4D16272D-40A2-4463-BFD2-4F1AF62DF70F}" sibTransId="{35A1C3FA-6A7E-4F90-85B4-A0350246C0F1}"/>
    <dgm:cxn modelId="{BC5FCA2C-1610-45DD-8E59-A5BE3EB63DD8}" type="presOf" srcId="{E33A0A0A-93D9-4A65-AFE2-7CEE19A99F33}" destId="{308ADA46-4D23-46E2-B49B-523A90A8E058}" srcOrd="0" destOrd="0" presId="urn:microsoft.com/office/officeart/2008/layout/HexagonCluster"/>
    <dgm:cxn modelId="{37F67A72-27EB-4409-A519-A04A7EB43458}" type="presOf" srcId="{BA64CC81-5021-4AE7-A2AA-2FE254A7477D}" destId="{B953FD8F-11DB-4127-95F8-D0DD76B1A998}" srcOrd="0" destOrd="0" presId="urn:microsoft.com/office/officeart/2008/layout/HexagonCluster"/>
    <dgm:cxn modelId="{9C89BDB2-83E5-4C74-AF7A-A1F8FE4AC0CF}" srcId="{70396067-422E-4B24-AF9C-46BBF0CA29F4}" destId="{5BA46B74-DB66-4672-899D-C00EBAA7F480}" srcOrd="1" destOrd="0" parTransId="{DD31D393-D917-4240-A6AB-50260A141662}" sibTransId="{BA64CC81-5021-4AE7-A2AA-2FE254A7477D}"/>
    <dgm:cxn modelId="{81A23FB6-D773-482D-914B-EF4948F1D22B}" srcId="{70396067-422E-4B24-AF9C-46BBF0CA29F4}" destId="{E33A0A0A-93D9-4A65-AFE2-7CEE19A99F33}" srcOrd="0" destOrd="0" parTransId="{D08FB09B-57DD-422F-A958-69233BBEF136}" sibTransId="{6926D686-7DF6-449A-A069-94AC9B08183F}"/>
    <dgm:cxn modelId="{23162322-BD8D-4FFB-93F5-741BBEF5045B}" type="presParOf" srcId="{D3AF4163-DB62-452E-897B-73615E021D48}" destId="{5467F822-5E15-4F2A-936B-F535F17A21DA}" srcOrd="0" destOrd="0" presId="urn:microsoft.com/office/officeart/2008/layout/HexagonCluster"/>
    <dgm:cxn modelId="{A5E5AF41-DC03-4AE5-A736-C73FCDE98578}" type="presParOf" srcId="{5467F822-5E15-4F2A-936B-F535F17A21DA}" destId="{308ADA46-4D23-46E2-B49B-523A90A8E058}" srcOrd="0" destOrd="0" presId="urn:microsoft.com/office/officeart/2008/layout/HexagonCluster"/>
    <dgm:cxn modelId="{E53F26DB-78AA-4404-867F-8EA09827F84A}" type="presParOf" srcId="{D3AF4163-DB62-452E-897B-73615E021D48}" destId="{8E590EB0-D782-4A3C-A9B3-82ADFBFB9BA0}" srcOrd="1" destOrd="0" presId="urn:microsoft.com/office/officeart/2008/layout/HexagonCluster"/>
    <dgm:cxn modelId="{C8CCCF88-7335-4C6B-94E0-9E2511DE0076}" type="presParOf" srcId="{8E590EB0-D782-4A3C-A9B3-82ADFBFB9BA0}" destId="{1F1D1C9E-ADE1-4C01-A04E-629BDA862E3E}" srcOrd="0" destOrd="0" presId="urn:microsoft.com/office/officeart/2008/layout/HexagonCluster"/>
    <dgm:cxn modelId="{B6E6DE88-915A-480E-929A-BA2C18929AF3}" type="presParOf" srcId="{D3AF4163-DB62-452E-897B-73615E021D48}" destId="{AF485BCA-6F2B-4208-97A4-5E6A30807908}" srcOrd="2" destOrd="0" presId="urn:microsoft.com/office/officeart/2008/layout/HexagonCluster"/>
    <dgm:cxn modelId="{E49846EA-3606-4D0F-ABC0-557FA4903F47}" type="presParOf" srcId="{AF485BCA-6F2B-4208-97A4-5E6A30807908}" destId="{E6D1EBB2-73EF-4C17-9610-A209C4AA08F6}" srcOrd="0" destOrd="0" presId="urn:microsoft.com/office/officeart/2008/layout/HexagonCluster"/>
    <dgm:cxn modelId="{30EBEB39-057F-459B-B8E3-9306C287EDCA}" type="presParOf" srcId="{D3AF4163-DB62-452E-897B-73615E021D48}" destId="{3B76D7FF-B98F-4C64-AC93-4774D4B95C99}" srcOrd="3" destOrd="0" presId="urn:microsoft.com/office/officeart/2008/layout/HexagonCluster"/>
    <dgm:cxn modelId="{6CDA6E0E-7B54-45FE-B8D6-2905639359A5}" type="presParOf" srcId="{3B76D7FF-B98F-4C64-AC93-4774D4B95C99}" destId="{8667B5B8-1E9E-4EF9-8320-98ABD7CEF6FB}" srcOrd="0" destOrd="0" presId="urn:microsoft.com/office/officeart/2008/layout/HexagonCluster"/>
    <dgm:cxn modelId="{25D420D5-0390-4F30-A399-B333E7BBDA80}" type="presParOf" srcId="{D3AF4163-DB62-452E-897B-73615E021D48}" destId="{A5A6F35A-A11C-4510-9FD4-4D1ECB1EB36B}" srcOrd="4" destOrd="0" presId="urn:microsoft.com/office/officeart/2008/layout/HexagonCluster"/>
    <dgm:cxn modelId="{EC69C937-C448-4747-ABC3-DBD79DEC4040}" type="presParOf" srcId="{A5A6F35A-A11C-4510-9FD4-4D1ECB1EB36B}" destId="{D0B8BAFD-BF98-4D53-8641-3FC0E78D4E90}" srcOrd="0" destOrd="0" presId="urn:microsoft.com/office/officeart/2008/layout/HexagonCluster"/>
    <dgm:cxn modelId="{4D739BA9-CFB8-427B-A8B5-3E4C0CBEE7E9}" type="presParOf" srcId="{D3AF4163-DB62-452E-897B-73615E021D48}" destId="{A6693FC1-E9CB-4610-AB24-85F31EEAFEEC}" srcOrd="5" destOrd="0" presId="urn:microsoft.com/office/officeart/2008/layout/HexagonCluster"/>
    <dgm:cxn modelId="{6659E17F-6350-48BC-A02D-C5A943F64A7D}" type="presParOf" srcId="{A6693FC1-E9CB-4610-AB24-85F31EEAFEEC}" destId="{F68EC964-3DB2-4F7E-AF6E-E8189A135238}" srcOrd="0" destOrd="0" presId="urn:microsoft.com/office/officeart/2008/layout/HexagonCluster"/>
    <dgm:cxn modelId="{185B46CE-F329-4992-929E-213B456451E3}" type="presParOf" srcId="{D3AF4163-DB62-452E-897B-73615E021D48}" destId="{A840BF77-9C32-448B-99D5-0ACBBD412954}" srcOrd="6" destOrd="0" presId="urn:microsoft.com/office/officeart/2008/layout/HexagonCluster"/>
    <dgm:cxn modelId="{03838026-8D9D-4DE0-9ED3-738FA001E9DF}" type="presParOf" srcId="{A840BF77-9C32-448B-99D5-0ACBBD412954}" destId="{B953FD8F-11DB-4127-95F8-D0DD76B1A998}" srcOrd="0" destOrd="0" presId="urn:microsoft.com/office/officeart/2008/layout/HexagonCluster"/>
    <dgm:cxn modelId="{FA37164A-034F-44A2-8691-25624D42E4DE}" type="presParOf" srcId="{D3AF4163-DB62-452E-897B-73615E021D48}" destId="{C6670E78-D3A9-401F-B252-456E2A7D4937}" srcOrd="7" destOrd="0" presId="urn:microsoft.com/office/officeart/2008/layout/HexagonCluster"/>
    <dgm:cxn modelId="{3180245A-7CA0-4291-B6EE-E6C963078BB1}" type="presParOf" srcId="{C6670E78-D3A9-401F-B252-456E2A7D4937}" destId="{E1142215-F11F-4F84-8CF2-0B71682661E9}" srcOrd="0" destOrd="0" presId="urn:microsoft.com/office/officeart/2008/layout/HexagonCluster"/>
    <dgm:cxn modelId="{066C0F2B-BE65-42F9-9FF2-D6090BE28667}" type="presParOf" srcId="{D3AF4163-DB62-452E-897B-73615E021D48}" destId="{8D359C6F-882D-4362-AD60-FE5792332193}" srcOrd="8" destOrd="0" presId="urn:microsoft.com/office/officeart/2008/layout/HexagonCluster"/>
    <dgm:cxn modelId="{996F9E3F-955D-4CD3-9D16-5915B19FC487}" type="presParOf" srcId="{8D359C6F-882D-4362-AD60-FE5792332193}" destId="{8DBAC6A9-B80C-48EC-9B38-44241D34AC90}" srcOrd="0" destOrd="0" presId="urn:microsoft.com/office/officeart/2008/layout/HexagonCluster"/>
    <dgm:cxn modelId="{F8B9FA28-AD09-44B2-84FE-AE904995C8B6}" type="presParOf" srcId="{D3AF4163-DB62-452E-897B-73615E021D48}" destId="{18D9F719-EFEC-418B-AA49-23F067FF277D}" srcOrd="9" destOrd="0" presId="urn:microsoft.com/office/officeart/2008/layout/HexagonCluster"/>
    <dgm:cxn modelId="{CF6A1D83-63C6-402A-936B-3830DA9D7ED2}" type="presParOf" srcId="{18D9F719-EFEC-418B-AA49-23F067FF277D}" destId="{E9276CF9-69AB-44B9-88DB-348C5A59067D}" srcOrd="0" destOrd="0" presId="urn:microsoft.com/office/officeart/2008/layout/HexagonCluster"/>
    <dgm:cxn modelId="{F53EE52B-F2AF-4663-8E83-745DB1C2EF79}" type="presParOf" srcId="{D3AF4163-DB62-452E-897B-73615E021D48}" destId="{DF34B22D-B8FD-4CC7-8563-75DDC6C1C2CF}" srcOrd="10" destOrd="0" presId="urn:microsoft.com/office/officeart/2008/layout/HexagonCluster"/>
    <dgm:cxn modelId="{22764B19-1616-4971-A490-58B6ED5B87C1}" type="presParOf" srcId="{DF34B22D-B8FD-4CC7-8563-75DDC6C1C2CF}" destId="{2F1ADF9A-8742-4D75-B3FB-71BB8A8F129D}" srcOrd="0" destOrd="0" presId="urn:microsoft.com/office/officeart/2008/layout/HexagonCluster"/>
    <dgm:cxn modelId="{67A359EB-91A3-4460-829A-914CC1C3CA1E}" type="presParOf" srcId="{D3AF4163-DB62-452E-897B-73615E021D48}" destId="{FE24B522-A0F1-4E0E-98EA-D9BD93FED73E}" srcOrd="11" destOrd="0" presId="urn:microsoft.com/office/officeart/2008/layout/HexagonCluster"/>
    <dgm:cxn modelId="{A3CB4CCC-9A42-4EE0-B7D8-75A524B6AFCC}" type="presParOf" srcId="{FE24B522-A0F1-4E0E-98EA-D9BD93FED73E}" destId="{7FB0E1F0-533C-4E52-998F-B5228A4F884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ADA46-4D23-46E2-B49B-523A90A8E058}">
      <dsp:nvSpPr>
        <dsp:cNvPr id="0" name=""/>
        <dsp:cNvSpPr/>
      </dsp:nvSpPr>
      <dsp:spPr>
        <a:xfrm>
          <a:off x="2983655" y="3724548"/>
          <a:ext cx="2630893" cy="22682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পুকুরে ময়লা-আবর্জনা ফেলা।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91920" y="4076544"/>
        <a:ext cx="1814363" cy="1564296"/>
      </dsp:txXfrm>
    </dsp:sp>
    <dsp:sp modelId="{1F1D1C9E-ADE1-4C01-A04E-629BDA862E3E}">
      <dsp:nvSpPr>
        <dsp:cNvPr id="0" name=""/>
        <dsp:cNvSpPr/>
      </dsp:nvSpPr>
      <dsp:spPr>
        <a:xfrm>
          <a:off x="3052002" y="4725951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1EBB2-73EF-4C17-9610-A209C4AA08F6}">
      <dsp:nvSpPr>
        <dsp:cNvPr id="0" name=""/>
        <dsp:cNvSpPr/>
      </dsp:nvSpPr>
      <dsp:spPr>
        <a:xfrm>
          <a:off x="734756" y="2506204"/>
          <a:ext cx="2630893" cy="22682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7B5B8-1E9E-4EF9-8320-98ABD7CEF6FB}">
      <dsp:nvSpPr>
        <dsp:cNvPr id="0" name=""/>
        <dsp:cNvSpPr/>
      </dsp:nvSpPr>
      <dsp:spPr>
        <a:xfrm>
          <a:off x="2525824" y="4474851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395116"/>
              <a:satOff val="4462"/>
              <a:lumOff val="2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8BAFD-BF98-4D53-8641-3FC0E78D4E90}">
      <dsp:nvSpPr>
        <dsp:cNvPr id="0" name=""/>
        <dsp:cNvSpPr/>
      </dsp:nvSpPr>
      <dsp:spPr>
        <a:xfrm>
          <a:off x="5225064" y="2479236"/>
          <a:ext cx="2630893" cy="22682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987791"/>
            <a:satOff val="11154"/>
            <a:lumOff val="5980"/>
            <a:alphaOff val="0"/>
          </a:schemeClr>
        </a:solidFill>
        <a:ln w="15875" cap="flat" cmpd="sng" algn="ctr">
          <a:solidFill>
            <a:schemeClr val="accent4">
              <a:hueOff val="-987791"/>
              <a:satOff val="11154"/>
              <a:lumOff val="5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নদীতে ময়লা-আবর্জনা ফেলা।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33329" y="2831232"/>
        <a:ext cx="1814363" cy="1564296"/>
      </dsp:txXfrm>
    </dsp:sp>
    <dsp:sp modelId="{F68EC964-3DB2-4F7E-AF6E-E8189A135238}">
      <dsp:nvSpPr>
        <dsp:cNvPr id="0" name=""/>
        <dsp:cNvSpPr/>
      </dsp:nvSpPr>
      <dsp:spPr>
        <a:xfrm>
          <a:off x="7023621" y="4445486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790233"/>
              <a:satOff val="8924"/>
              <a:lumOff val="4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3FD8F-11DB-4127-95F8-D0DD76B1A998}">
      <dsp:nvSpPr>
        <dsp:cNvPr id="0" name=""/>
        <dsp:cNvSpPr/>
      </dsp:nvSpPr>
      <dsp:spPr>
        <a:xfrm>
          <a:off x="7466472" y="3724548"/>
          <a:ext cx="2630893" cy="22682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accent4">
              <a:hueOff val="-987791"/>
              <a:satOff val="11154"/>
              <a:lumOff val="5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42215-F11F-4F84-8CF2-0B71682661E9}">
      <dsp:nvSpPr>
        <dsp:cNvPr id="0" name=""/>
        <dsp:cNvSpPr/>
      </dsp:nvSpPr>
      <dsp:spPr>
        <a:xfrm>
          <a:off x="7534819" y="4725951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185349"/>
              <a:satOff val="13385"/>
              <a:lumOff val="7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AC6A9-B80C-48EC-9B38-44241D34AC90}">
      <dsp:nvSpPr>
        <dsp:cNvPr id="0" name=""/>
        <dsp:cNvSpPr/>
      </dsp:nvSpPr>
      <dsp:spPr>
        <a:xfrm>
          <a:off x="2983655" y="1239318"/>
          <a:ext cx="2630893" cy="22682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15875" cap="flat" cmpd="sng" algn="ctr">
          <a:solidFill>
            <a:schemeClr val="accent4">
              <a:hueOff val="-1975582"/>
              <a:satOff val="22309"/>
              <a:lumOff val="1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যেখানে সেখানে মল মুত্র ত্যাগ করা।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91920" y="1591314"/>
        <a:ext cx="1814363" cy="1564296"/>
      </dsp:txXfrm>
    </dsp:sp>
    <dsp:sp modelId="{E9276CF9-69AB-44B9-88DB-348C5A59067D}">
      <dsp:nvSpPr>
        <dsp:cNvPr id="0" name=""/>
        <dsp:cNvSpPr/>
      </dsp:nvSpPr>
      <dsp:spPr>
        <a:xfrm>
          <a:off x="4767232" y="1288459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580466"/>
              <a:satOff val="17847"/>
              <a:lumOff val="9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ADF9A-8742-4D75-B3FB-71BB8A8F129D}">
      <dsp:nvSpPr>
        <dsp:cNvPr id="0" name=""/>
        <dsp:cNvSpPr/>
      </dsp:nvSpPr>
      <dsp:spPr>
        <a:xfrm>
          <a:off x="5225064" y="0"/>
          <a:ext cx="2630893" cy="22682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5875" cap="flat" cmpd="sng" algn="ctr">
          <a:solidFill>
            <a:schemeClr val="accent4">
              <a:hueOff val="-1975582"/>
              <a:satOff val="22309"/>
              <a:lumOff val="1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0E1F0-533C-4E52-998F-B5228A4F884E}">
      <dsp:nvSpPr>
        <dsp:cNvPr id="0" name=""/>
        <dsp:cNvSpPr/>
      </dsp:nvSpPr>
      <dsp:spPr>
        <a:xfrm>
          <a:off x="5302773" y="996009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975582"/>
              <a:satOff val="22309"/>
              <a:lumOff val="1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ADA46-4D23-46E2-B49B-523A90A8E058}">
      <dsp:nvSpPr>
        <dsp:cNvPr id="0" name=""/>
        <dsp:cNvSpPr/>
      </dsp:nvSpPr>
      <dsp:spPr>
        <a:xfrm>
          <a:off x="2983655" y="3724548"/>
          <a:ext cx="2630893" cy="226828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যানবাহনের কালো ধোঁয়া।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91920" y="4076544"/>
        <a:ext cx="1814363" cy="1564296"/>
      </dsp:txXfrm>
    </dsp:sp>
    <dsp:sp modelId="{1F1D1C9E-ADE1-4C01-A04E-629BDA862E3E}">
      <dsp:nvSpPr>
        <dsp:cNvPr id="0" name=""/>
        <dsp:cNvSpPr/>
      </dsp:nvSpPr>
      <dsp:spPr>
        <a:xfrm>
          <a:off x="3052002" y="4725951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1EBB2-73EF-4C17-9610-A209C4AA08F6}">
      <dsp:nvSpPr>
        <dsp:cNvPr id="0" name=""/>
        <dsp:cNvSpPr/>
      </dsp:nvSpPr>
      <dsp:spPr>
        <a:xfrm>
          <a:off x="734756" y="2506204"/>
          <a:ext cx="2630893" cy="22682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27000" r="-27000"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7B5B8-1E9E-4EF9-8320-98ABD7CEF6FB}">
      <dsp:nvSpPr>
        <dsp:cNvPr id="0" name=""/>
        <dsp:cNvSpPr/>
      </dsp:nvSpPr>
      <dsp:spPr>
        <a:xfrm>
          <a:off x="2525824" y="4474851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8BAFD-BF98-4D53-8641-3FC0E78D4E90}">
      <dsp:nvSpPr>
        <dsp:cNvPr id="0" name=""/>
        <dsp:cNvSpPr/>
      </dsp:nvSpPr>
      <dsp:spPr>
        <a:xfrm>
          <a:off x="5225064" y="2479236"/>
          <a:ext cx="2630893" cy="226828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ইট ভাটার কালো ধোঁয়া।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33329" y="2831232"/>
        <a:ext cx="1814363" cy="1564296"/>
      </dsp:txXfrm>
    </dsp:sp>
    <dsp:sp modelId="{F68EC964-3DB2-4F7E-AF6E-E8189A135238}">
      <dsp:nvSpPr>
        <dsp:cNvPr id="0" name=""/>
        <dsp:cNvSpPr/>
      </dsp:nvSpPr>
      <dsp:spPr>
        <a:xfrm>
          <a:off x="7023621" y="4445486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3FD8F-11DB-4127-95F8-D0DD76B1A998}">
      <dsp:nvSpPr>
        <dsp:cNvPr id="0" name=""/>
        <dsp:cNvSpPr/>
      </dsp:nvSpPr>
      <dsp:spPr>
        <a:xfrm>
          <a:off x="7466472" y="3724548"/>
          <a:ext cx="2630893" cy="22682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42215-F11F-4F84-8CF2-0B71682661E9}">
      <dsp:nvSpPr>
        <dsp:cNvPr id="0" name=""/>
        <dsp:cNvSpPr/>
      </dsp:nvSpPr>
      <dsp:spPr>
        <a:xfrm>
          <a:off x="7534819" y="4725951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AC6A9-B80C-48EC-9B38-44241D34AC90}">
      <dsp:nvSpPr>
        <dsp:cNvPr id="0" name=""/>
        <dsp:cNvSpPr/>
      </dsp:nvSpPr>
      <dsp:spPr>
        <a:xfrm>
          <a:off x="2983655" y="1239318"/>
          <a:ext cx="2630893" cy="22682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ঊচ্চ স্বরে মাইক বাজানো।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91920" y="1591314"/>
        <a:ext cx="1814363" cy="1564296"/>
      </dsp:txXfrm>
    </dsp:sp>
    <dsp:sp modelId="{E9276CF9-69AB-44B9-88DB-348C5A59067D}">
      <dsp:nvSpPr>
        <dsp:cNvPr id="0" name=""/>
        <dsp:cNvSpPr/>
      </dsp:nvSpPr>
      <dsp:spPr>
        <a:xfrm>
          <a:off x="4767232" y="1288459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ADF9A-8742-4D75-B3FB-71BB8A8F129D}">
      <dsp:nvSpPr>
        <dsp:cNvPr id="0" name=""/>
        <dsp:cNvSpPr/>
      </dsp:nvSpPr>
      <dsp:spPr>
        <a:xfrm>
          <a:off x="5225064" y="0"/>
          <a:ext cx="2630893" cy="22682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0E1F0-533C-4E52-998F-B5228A4F884E}">
      <dsp:nvSpPr>
        <dsp:cNvPr id="0" name=""/>
        <dsp:cNvSpPr/>
      </dsp:nvSpPr>
      <dsp:spPr>
        <a:xfrm>
          <a:off x="5302773" y="996009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ADA46-4D23-46E2-B49B-523A90A8E058}">
      <dsp:nvSpPr>
        <dsp:cNvPr id="0" name=""/>
        <dsp:cNvSpPr/>
      </dsp:nvSpPr>
      <dsp:spPr>
        <a:xfrm>
          <a:off x="2983655" y="3724548"/>
          <a:ext cx="2630893" cy="226828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উচ্চ স্বরে যানবাহনের হর্ন বাজানো।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91920" y="4076544"/>
        <a:ext cx="1814363" cy="1564296"/>
      </dsp:txXfrm>
    </dsp:sp>
    <dsp:sp modelId="{1F1D1C9E-ADE1-4C01-A04E-629BDA862E3E}">
      <dsp:nvSpPr>
        <dsp:cNvPr id="0" name=""/>
        <dsp:cNvSpPr/>
      </dsp:nvSpPr>
      <dsp:spPr>
        <a:xfrm>
          <a:off x="3052002" y="4725951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1EBB2-73EF-4C17-9610-A209C4AA08F6}">
      <dsp:nvSpPr>
        <dsp:cNvPr id="0" name=""/>
        <dsp:cNvSpPr/>
      </dsp:nvSpPr>
      <dsp:spPr>
        <a:xfrm>
          <a:off x="734756" y="2506204"/>
          <a:ext cx="2630893" cy="22682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7B5B8-1E9E-4EF9-8320-98ABD7CEF6FB}">
      <dsp:nvSpPr>
        <dsp:cNvPr id="0" name=""/>
        <dsp:cNvSpPr/>
      </dsp:nvSpPr>
      <dsp:spPr>
        <a:xfrm>
          <a:off x="2525824" y="4474851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714163"/>
              <a:satOff val="2458"/>
              <a:lumOff val="-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8BAFD-BF98-4D53-8641-3FC0E78D4E90}">
      <dsp:nvSpPr>
        <dsp:cNvPr id="0" name=""/>
        <dsp:cNvSpPr/>
      </dsp:nvSpPr>
      <dsp:spPr>
        <a:xfrm>
          <a:off x="5225064" y="2479236"/>
          <a:ext cx="2630893" cy="226828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1785407"/>
            <a:satOff val="6146"/>
            <a:lumOff val="-5000"/>
            <a:alphaOff val="0"/>
          </a:schemeClr>
        </a:solidFill>
        <a:ln w="15875" cap="flat" cmpd="sng" algn="ctr">
          <a:solidFill>
            <a:schemeClr val="accent3">
              <a:hueOff val="-1785407"/>
              <a:satOff val="6146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মাটিতে পলিথিন ও ময়লা ফেলা।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33329" y="2831232"/>
        <a:ext cx="1814363" cy="1564296"/>
      </dsp:txXfrm>
    </dsp:sp>
    <dsp:sp modelId="{F68EC964-3DB2-4F7E-AF6E-E8189A135238}">
      <dsp:nvSpPr>
        <dsp:cNvPr id="0" name=""/>
        <dsp:cNvSpPr/>
      </dsp:nvSpPr>
      <dsp:spPr>
        <a:xfrm>
          <a:off x="7023621" y="4445486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428326"/>
              <a:satOff val="4916"/>
              <a:lumOff val="-4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3FD8F-11DB-4127-95F8-D0DD76B1A998}">
      <dsp:nvSpPr>
        <dsp:cNvPr id="0" name=""/>
        <dsp:cNvSpPr/>
      </dsp:nvSpPr>
      <dsp:spPr>
        <a:xfrm>
          <a:off x="7466472" y="3724548"/>
          <a:ext cx="2630893" cy="22682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flat" cmpd="sng" algn="ctr">
          <a:solidFill>
            <a:schemeClr val="accent3">
              <a:hueOff val="-1785407"/>
              <a:satOff val="6146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42215-F11F-4F84-8CF2-0B71682661E9}">
      <dsp:nvSpPr>
        <dsp:cNvPr id="0" name=""/>
        <dsp:cNvSpPr/>
      </dsp:nvSpPr>
      <dsp:spPr>
        <a:xfrm>
          <a:off x="7534819" y="4725951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2142488"/>
              <a:satOff val="7375"/>
              <a:lumOff val="-6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AC6A9-B80C-48EC-9B38-44241D34AC90}">
      <dsp:nvSpPr>
        <dsp:cNvPr id="0" name=""/>
        <dsp:cNvSpPr/>
      </dsp:nvSpPr>
      <dsp:spPr>
        <a:xfrm>
          <a:off x="2983655" y="1239318"/>
          <a:ext cx="2630893" cy="226828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 w="15875" cap="flat" cmpd="sng" algn="ctr">
          <a:solidFill>
            <a:schemeClr val="accent3">
              <a:hueOff val="-3570814"/>
              <a:satOff val="12291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কলকারখানার রাসায়নিক পদার্থ।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91920" y="1591314"/>
        <a:ext cx="1814363" cy="1564296"/>
      </dsp:txXfrm>
    </dsp:sp>
    <dsp:sp modelId="{E9276CF9-69AB-44B9-88DB-348C5A59067D}">
      <dsp:nvSpPr>
        <dsp:cNvPr id="0" name=""/>
        <dsp:cNvSpPr/>
      </dsp:nvSpPr>
      <dsp:spPr>
        <a:xfrm>
          <a:off x="4767232" y="1288459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2856651"/>
              <a:satOff val="9833"/>
              <a:lumOff val="-8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ADF9A-8742-4D75-B3FB-71BB8A8F129D}">
      <dsp:nvSpPr>
        <dsp:cNvPr id="0" name=""/>
        <dsp:cNvSpPr/>
      </dsp:nvSpPr>
      <dsp:spPr>
        <a:xfrm>
          <a:off x="5225064" y="0"/>
          <a:ext cx="2630893" cy="22682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5875" cap="flat" cmpd="sng" algn="ctr">
          <a:solidFill>
            <a:schemeClr val="accent3">
              <a:hueOff val="-3570814"/>
              <a:satOff val="12291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0E1F0-533C-4E52-998F-B5228A4F884E}">
      <dsp:nvSpPr>
        <dsp:cNvPr id="0" name=""/>
        <dsp:cNvSpPr/>
      </dsp:nvSpPr>
      <dsp:spPr>
        <a:xfrm>
          <a:off x="5302773" y="996009"/>
          <a:ext cx="308029" cy="26548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3570814"/>
              <a:satOff val="12291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15A-7AA0-4A46-9B55-7286C2953C9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E7B3-A4BD-470B-B143-799C28843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15A-7AA0-4A46-9B55-7286C2953C9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E7B3-A4BD-470B-B143-799C28843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15A-7AA0-4A46-9B55-7286C2953C9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E7B3-A4BD-470B-B143-799C2884328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15A-7AA0-4A46-9B55-7286C2953C9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E7B3-A4BD-470B-B143-799C288432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15A-7AA0-4A46-9B55-7286C2953C9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E7B3-A4BD-470B-B143-799C28843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15A-7AA0-4A46-9B55-7286C2953C9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E7B3-A4BD-470B-B143-799C28843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15A-7AA0-4A46-9B55-7286C2953C9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E7B3-A4BD-470B-B143-799C28843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15A-7AA0-4A46-9B55-7286C2953C9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E7B3-A4BD-470B-B143-799C28843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15A-7AA0-4A46-9B55-7286C2953C9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E7B3-A4BD-470B-B143-799C28843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15A-7AA0-4A46-9B55-7286C2953C9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E7B3-A4BD-470B-B143-799C2884328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115A-7AA0-4A46-9B55-7286C2953C9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E7B3-A4BD-470B-B143-799C288432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14115A-7AA0-4A46-9B55-7286C2953C9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431E7B3-A4BD-470B-B143-799C288432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flipH="1">
            <a:off x="1" y="759432"/>
            <a:ext cx="121919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আজকের পাঠে স্বাগতম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634E5E7C-1976-4C3E-A934-9425D4F2BF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78D323F3-5366-46A1-A430-A21785CACE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03617" y="4638504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F94368A0-A606-4A85-99C2-5DEC95FCC9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83112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 r="9105" b="-1"/>
          <a:stretch/>
        </p:blipFill>
        <p:spPr>
          <a:xfrm>
            <a:off x="20" y="11"/>
            <a:ext cx="5989300" cy="4426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r="1" b="1"/>
          <a:stretch/>
        </p:blipFill>
        <p:spPr>
          <a:xfrm>
            <a:off x="6202680" y="11"/>
            <a:ext cx="5989321" cy="4426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2899" y="0"/>
            <a:ext cx="3950091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পরিবেশ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দুষণের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প্রভাবঃ</a:t>
            </a:r>
            <a:endParaRPr lang="en-US" sz="40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2215" y="4810206"/>
            <a:ext cx="780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মানুষ, জীবজন্তু ও পরিবেশের ব্যাপক ক্ষতি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28F64C6-FE22-4FC1-A763-DFCC514811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4261225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825" r="1" b="18439"/>
          <a:stretch/>
        </p:blipFill>
        <p:spPr>
          <a:xfrm>
            <a:off x="307840" y="321733"/>
            <a:ext cx="3793472" cy="4111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88" r="725" b="2"/>
          <a:stretch/>
        </p:blipFill>
        <p:spPr>
          <a:xfrm>
            <a:off x="4194961" y="321735"/>
            <a:ext cx="3797570" cy="2010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753" b="50775"/>
          <a:stretch/>
        </p:blipFill>
        <p:spPr>
          <a:xfrm>
            <a:off x="4190180" y="2422097"/>
            <a:ext cx="3794761" cy="2013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0510" r="37528" b="3"/>
          <a:stretch/>
        </p:blipFill>
        <p:spPr>
          <a:xfrm>
            <a:off x="8086176" y="321734"/>
            <a:ext cx="3797984" cy="4111321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C34627B-48E6-4F4D-B843-97717A86B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38900" r="-2" b="17731"/>
          <a:stretch/>
        </p:blipFill>
        <p:spPr>
          <a:xfrm>
            <a:off x="307841" y="4525716"/>
            <a:ext cx="3794761" cy="20105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154117" y="42203"/>
            <a:ext cx="4104434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পরিবেশ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দুষণের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প্রভাবঃ</a:t>
            </a:r>
            <a:endParaRPr lang="en-US" sz="40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1312" y="4597428"/>
            <a:ext cx="7622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বিভিন্ন ধরনের রোগে আক্রান্ত হচ্ছে। যেমন- ক্যান্সার, শ্বাসজনিত রোগ, পানিবাহিত রোগ, ত্বকের রোগ ইত্যাদি।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0939" y="3798020"/>
            <a:ext cx="4644450" cy="8657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u="sng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পরিবেশ দুষণের প্রভাবঃ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6E384F5-137A-40B1-97F0-694CC6ECD5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DBC4630-03DA-474F-BBCB-BA3AE6B317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310" r="-3" b="-3"/>
          <a:stretch/>
        </p:blipFill>
        <p:spPr>
          <a:xfrm>
            <a:off x="1246574" y="10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20" r="40032" b="-1"/>
          <a:stretch/>
        </p:blipFill>
        <p:spPr>
          <a:xfrm>
            <a:off x="19" y="2279205"/>
            <a:ext cx="3564619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8418A25-6EAC-4140-BFE6-284E1925B5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47278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0363" r="23507" b="-1"/>
          <a:stretch/>
        </p:blipFill>
        <p:spPr>
          <a:xfrm>
            <a:off x="5511870" y="780500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31103AB2-C090-458F-B752-294F23AFA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2568" y="-4331"/>
            <a:ext cx="3439433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0827" r="14405" b="1"/>
          <a:stretch/>
        </p:blipFill>
        <p:spPr>
          <a:xfrm>
            <a:off x="8918761" y="-4331"/>
            <a:ext cx="3273237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4149970" y="4811656"/>
            <a:ext cx="71463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জীবজন্তুর আবাসস্থল এবং খাদ্য শৃঙ্খল ধ্বংস হচ্ছে। অনেক জীব পরিবেশ থেকে বিলুপ্ত হচ্ছে।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06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06B88F9-42ED-48A7-80B1-8A0D76F33D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78D323F3-5366-46A1-A430-A21785CACE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03617" y="4638504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F94368A0-A606-4A85-99C2-5DEC95FCC9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83112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176" r="5569" b="1"/>
          <a:stretch/>
        </p:blipFill>
        <p:spPr>
          <a:xfrm>
            <a:off x="420625" y="276894"/>
            <a:ext cx="5577840" cy="4087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021" r="8560" b="2"/>
          <a:stretch/>
        </p:blipFill>
        <p:spPr>
          <a:xfrm>
            <a:off x="6190490" y="276894"/>
            <a:ext cx="5577840" cy="40873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6741" y="5536797"/>
            <a:ext cx="4339883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পরিবেশ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দুষণের</a:t>
            </a:r>
            <a:r>
              <a:rPr lang="en-US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প্রভাবঃ</a:t>
            </a:r>
            <a:endParaRPr lang="en-US" sz="40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9928" y="4533207"/>
            <a:ext cx="7709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তাপমাত্রা ক্রমশ বৃদ্ধি পাচ্ছে। ফলে হিমবাহ গলে সমুদ্রের পানির উচ্চতা বেড়ে যাচ্ছে।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3743" y="161354"/>
            <a:ext cx="3213300" cy="1090672"/>
          </a:xfrm>
          <a:prstGeom prst="plaque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r="20622"/>
          <a:stretch/>
        </p:blipFill>
        <p:spPr>
          <a:xfrm>
            <a:off x="21" y="10"/>
            <a:ext cx="6024133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6172783" y="3044280"/>
            <a:ext cx="5644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প্রভাব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40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670" r="-3" b="7291"/>
          <a:stretch/>
        </p:blipFill>
        <p:spPr>
          <a:xfrm>
            <a:off x="20" y="10"/>
            <a:ext cx="5836539" cy="5130404"/>
          </a:xfrm>
          <a:custGeom>
            <a:avLst/>
            <a:gdLst>
              <a:gd name="connsiteX0" fmla="*/ 0 w 5836558"/>
              <a:gd name="connsiteY0" fmla="*/ 0 h 5130414"/>
              <a:gd name="connsiteX1" fmla="*/ 3460503 w 5836558"/>
              <a:gd name="connsiteY1" fmla="*/ 0 h 5130414"/>
              <a:gd name="connsiteX2" fmla="*/ 5836558 w 5836558"/>
              <a:gd name="connsiteY2" fmla="*/ 5130414 h 5130414"/>
              <a:gd name="connsiteX3" fmla="*/ 0 w 5836558"/>
              <a:gd name="connsiteY3" fmla="*/ 5130414 h 513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6558" h="5130414">
                <a:moveTo>
                  <a:pt x="0" y="0"/>
                </a:moveTo>
                <a:lnTo>
                  <a:pt x="3460503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5172892" y="337626"/>
            <a:ext cx="6727372" cy="6276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IN" sz="44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পাঠ্যবয়ের সাথে সংযোগ</a:t>
            </a:r>
            <a:endParaRPr lang="en-US" sz="44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9FC0429-1777-4051-AFA1-A3E8593C0C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6108152" y="5292511"/>
            <a:ext cx="6083849" cy="1565491"/>
          </a:xfrm>
          <a:custGeom>
            <a:avLst/>
            <a:gdLst>
              <a:gd name="connsiteX0" fmla="*/ 0 w 6083848"/>
              <a:gd name="connsiteY0" fmla="*/ 1565491 h 1565491"/>
              <a:gd name="connsiteX1" fmla="*/ 6083848 w 6083848"/>
              <a:gd name="connsiteY1" fmla="*/ 1565491 h 1565491"/>
              <a:gd name="connsiteX2" fmla="*/ 6083848 w 6083848"/>
              <a:gd name="connsiteY2" fmla="*/ 0 h 1565491"/>
              <a:gd name="connsiteX3" fmla="*/ 1692132 w 6083848"/>
              <a:gd name="connsiteY3" fmla="*/ 0 h 1565491"/>
              <a:gd name="connsiteX4" fmla="*/ 1186806 w 6083848"/>
              <a:gd name="connsiteY4" fmla="*/ 0 h 1565491"/>
              <a:gd name="connsiteX5" fmla="*/ 1186070 w 6083848"/>
              <a:gd name="connsiteY5" fmla="*/ 1591 h 1565491"/>
              <a:gd name="connsiteX6" fmla="*/ 724290 w 6083848"/>
              <a:gd name="connsiteY6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3848" h="1565491">
                <a:moveTo>
                  <a:pt x="0" y="1565491"/>
                </a:moveTo>
                <a:lnTo>
                  <a:pt x="6083848" y="1565491"/>
                </a:lnTo>
                <a:lnTo>
                  <a:pt x="6083848" y="0"/>
                </a:lnTo>
                <a:lnTo>
                  <a:pt x="1692132" y="0"/>
                </a:lnTo>
                <a:lnTo>
                  <a:pt x="1186806" y="0"/>
                </a:lnTo>
                <a:lnTo>
                  <a:pt x="1186070" y="1591"/>
                </a:lnTo>
                <a:lnTo>
                  <a:pt x="724290" y="15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8D3B1B8-B04F-487E-87AF-E6DDAAFBF3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5292510"/>
            <a:ext cx="6670683" cy="1565491"/>
          </a:xfrm>
          <a:custGeom>
            <a:avLst/>
            <a:gdLst>
              <a:gd name="connsiteX0" fmla="*/ 0 w 6670682"/>
              <a:gd name="connsiteY0" fmla="*/ 1565491 h 1565491"/>
              <a:gd name="connsiteX1" fmla="*/ 526312 w 6670682"/>
              <a:gd name="connsiteY1" fmla="*/ 1565491 h 1565491"/>
              <a:gd name="connsiteX2" fmla="*/ 5419344 w 6670682"/>
              <a:gd name="connsiteY2" fmla="*/ 1565491 h 1565491"/>
              <a:gd name="connsiteX3" fmla="*/ 5945656 w 6670682"/>
              <a:gd name="connsiteY3" fmla="*/ 1565491 h 1565491"/>
              <a:gd name="connsiteX4" fmla="*/ 6670682 w 6670682"/>
              <a:gd name="connsiteY4" fmla="*/ 0 h 1565491"/>
              <a:gd name="connsiteX5" fmla="*/ 6144370 w 6670682"/>
              <a:gd name="connsiteY5" fmla="*/ 0 h 1565491"/>
              <a:gd name="connsiteX6" fmla="*/ 526312 w 6670682"/>
              <a:gd name="connsiteY6" fmla="*/ 0 h 1565491"/>
              <a:gd name="connsiteX7" fmla="*/ 0 w 6670682"/>
              <a:gd name="connsiteY7" fmla="*/ 0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0682" h="1565491">
                <a:moveTo>
                  <a:pt x="0" y="1565491"/>
                </a:moveTo>
                <a:lnTo>
                  <a:pt x="526312" y="1565491"/>
                </a:lnTo>
                <a:lnTo>
                  <a:pt x="5419344" y="1565491"/>
                </a:lnTo>
                <a:lnTo>
                  <a:pt x="5945656" y="1565491"/>
                </a:lnTo>
                <a:lnTo>
                  <a:pt x="6670682" y="0"/>
                </a:lnTo>
                <a:lnTo>
                  <a:pt x="6144370" y="0"/>
                </a:lnTo>
                <a:lnTo>
                  <a:pt x="526312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43005" y="2667251"/>
            <a:ext cx="478301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১০ পৃষ্ঠা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5" y="320040"/>
            <a:ext cx="11548873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1744" y="2882239"/>
            <a:ext cx="3727652" cy="1093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chemeClr val="accent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প্রশ্নগুলোর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দাওঃ</a:t>
            </a:r>
            <a:endParaRPr lang="en-US" sz="4400" dirty="0">
              <a:solidFill>
                <a:schemeClr val="accent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7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51748" y="2528786"/>
            <a:ext cx="6882235" cy="180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0081" y="2074364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পরিকল্পিত কাজঃ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004910"/>
            <a:ext cx="7188199" cy="4844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0625" y="5153523"/>
            <a:ext cx="7124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চারপাশের পরিবেশে কী কী দূষণ ঘটছে সেগুলোর উৎস বের করে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3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1952514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86268" y="4681609"/>
                </a:moveTo>
                <a:cubicBezTo>
                  <a:pt x="5888175" y="4681609"/>
                  <a:pt x="5976219" y="4704853"/>
                  <a:pt x="6050400" y="4751340"/>
                </a:cubicBezTo>
                <a:lnTo>
                  <a:pt x="5822617" y="4980283"/>
                </a:lnTo>
                <a:cubicBezTo>
                  <a:pt x="5810778" y="4934260"/>
                  <a:pt x="5782041" y="4895724"/>
                  <a:pt x="5736404" y="4864675"/>
                </a:cubicBezTo>
                <a:cubicBezTo>
                  <a:pt x="5690767" y="4833627"/>
                  <a:pt x="5642402" y="4818103"/>
                  <a:pt x="5591309" y="4818103"/>
                </a:cubicBezTo>
                <a:cubicBezTo>
                  <a:pt x="5561389" y="4818103"/>
                  <a:pt x="5530805" y="4822802"/>
                  <a:pt x="5499556" y="4832198"/>
                </a:cubicBezTo>
                <a:lnTo>
                  <a:pt x="5481077" y="4838687"/>
                </a:lnTo>
                <a:lnTo>
                  <a:pt x="5496570" y="4820401"/>
                </a:lnTo>
                <a:cubicBezTo>
                  <a:pt x="5530609" y="4783965"/>
                  <a:pt x="5568904" y="4753728"/>
                  <a:pt x="5611454" y="4729688"/>
                </a:cubicBezTo>
                <a:cubicBezTo>
                  <a:pt x="5668188" y="4697636"/>
                  <a:pt x="5726459" y="4681609"/>
                  <a:pt x="5786268" y="4681609"/>
                </a:cubicBezTo>
                <a:close/>
                <a:moveTo>
                  <a:pt x="7173141" y="4628199"/>
                </a:moveTo>
                <a:lnTo>
                  <a:pt x="7730701" y="4628199"/>
                </a:lnTo>
                <a:lnTo>
                  <a:pt x="7730701" y="5671515"/>
                </a:lnTo>
                <a:cubicBezTo>
                  <a:pt x="7719697" y="5621597"/>
                  <a:pt x="7693533" y="5575968"/>
                  <a:pt x="7652208" y="5534628"/>
                </a:cubicBezTo>
                <a:cubicBezTo>
                  <a:pt x="7610882" y="5493286"/>
                  <a:pt x="7567865" y="5456721"/>
                  <a:pt x="7523155" y="5424931"/>
                </a:cubicBezTo>
                <a:cubicBezTo>
                  <a:pt x="7478445" y="5393141"/>
                  <a:pt x="7431186" y="5364798"/>
                  <a:pt x="7381375" y="5339901"/>
                </a:cubicBezTo>
                <a:cubicBezTo>
                  <a:pt x="7331566" y="5315004"/>
                  <a:pt x="7282583" y="5296760"/>
                  <a:pt x="7234427" y="5285169"/>
                </a:cubicBezTo>
                <a:lnTo>
                  <a:pt x="7595180" y="5007637"/>
                </a:lnTo>
                <a:cubicBezTo>
                  <a:pt x="7548539" y="4939143"/>
                  <a:pt x="7505985" y="4885153"/>
                  <a:pt x="7467519" y="4845667"/>
                </a:cubicBezTo>
                <a:cubicBezTo>
                  <a:pt x="7429053" y="4806180"/>
                  <a:pt x="7390594" y="4770666"/>
                  <a:pt x="7352143" y="4739123"/>
                </a:cubicBezTo>
                <a:cubicBezTo>
                  <a:pt x="7313693" y="4707580"/>
                  <a:pt x="7273388" y="4678758"/>
                  <a:pt x="7231227" y="4652655"/>
                </a:cubicBezTo>
                <a:cubicBezTo>
                  <a:pt x="7220687" y="4646130"/>
                  <a:pt x="7210243" y="4640726"/>
                  <a:pt x="7199894" y="4636444"/>
                </a:cubicBezTo>
                <a:close/>
                <a:moveTo>
                  <a:pt x="3919497" y="4432359"/>
                </a:moveTo>
                <a:cubicBezTo>
                  <a:pt x="3860738" y="4432359"/>
                  <a:pt x="3795057" y="4449197"/>
                  <a:pt x="3722452" y="4482872"/>
                </a:cubicBezTo>
                <a:cubicBezTo>
                  <a:pt x="3649847" y="4516548"/>
                  <a:pt x="3581909" y="4562463"/>
                  <a:pt x="3518638" y="4620618"/>
                </a:cubicBezTo>
                <a:cubicBezTo>
                  <a:pt x="3455368" y="4678773"/>
                  <a:pt x="3401277" y="4747592"/>
                  <a:pt x="3356366" y="4827075"/>
                </a:cubicBezTo>
                <a:cubicBezTo>
                  <a:pt x="3311456" y="4906557"/>
                  <a:pt x="3289000" y="4991596"/>
                  <a:pt x="3289000" y="5082189"/>
                </a:cubicBezTo>
                <a:cubicBezTo>
                  <a:pt x="3289000" y="5149386"/>
                  <a:pt x="3300174" y="5204767"/>
                  <a:pt x="3322521" y="5248333"/>
                </a:cubicBezTo>
                <a:cubicBezTo>
                  <a:pt x="3344868" y="5291899"/>
                  <a:pt x="3372377" y="5326749"/>
                  <a:pt x="3405048" y="5352883"/>
                </a:cubicBezTo>
                <a:cubicBezTo>
                  <a:pt x="3437719" y="5379016"/>
                  <a:pt x="3471827" y="5397306"/>
                  <a:pt x="3507372" y="5407754"/>
                </a:cubicBezTo>
                <a:cubicBezTo>
                  <a:pt x="3542917" y="5418201"/>
                  <a:pt x="3576175" y="5423424"/>
                  <a:pt x="3607146" y="5423424"/>
                </a:cubicBezTo>
                <a:cubicBezTo>
                  <a:pt x="3636231" y="5423424"/>
                  <a:pt x="3664390" y="5416656"/>
                  <a:pt x="3691620" y="5403118"/>
                </a:cubicBezTo>
                <a:cubicBezTo>
                  <a:pt x="3718851" y="5389579"/>
                  <a:pt x="3743331" y="5372007"/>
                  <a:pt x="3765060" y="5350402"/>
                </a:cubicBezTo>
                <a:cubicBezTo>
                  <a:pt x="3786789" y="5328797"/>
                  <a:pt x="3804368" y="5304618"/>
                  <a:pt x="3817798" y="5277866"/>
                </a:cubicBezTo>
                <a:cubicBezTo>
                  <a:pt x="3831228" y="5251115"/>
                  <a:pt x="3837943" y="5224989"/>
                  <a:pt x="3837943" y="5199489"/>
                </a:cubicBezTo>
                <a:cubicBezTo>
                  <a:pt x="3837943" y="5150622"/>
                  <a:pt x="3817620" y="5102535"/>
                  <a:pt x="3776975" y="5055230"/>
                </a:cubicBezTo>
                <a:cubicBezTo>
                  <a:pt x="3736330" y="5007923"/>
                  <a:pt x="3679921" y="4984270"/>
                  <a:pt x="3607749" y="4984270"/>
                </a:cubicBezTo>
                <a:cubicBezTo>
                  <a:pt x="3591692" y="4984270"/>
                  <a:pt x="3577628" y="4985479"/>
                  <a:pt x="3565558" y="4987898"/>
                </a:cubicBezTo>
                <a:lnTo>
                  <a:pt x="3559738" y="4989487"/>
                </a:lnTo>
                <a:lnTo>
                  <a:pt x="3561543" y="4965045"/>
                </a:lnTo>
                <a:cubicBezTo>
                  <a:pt x="3566588" y="4931046"/>
                  <a:pt x="3579201" y="4897512"/>
                  <a:pt x="3599380" y="4864443"/>
                </a:cubicBezTo>
                <a:cubicBezTo>
                  <a:pt x="3626287" y="4820352"/>
                  <a:pt x="3659475" y="4781275"/>
                  <a:pt x="3698946" y="4747213"/>
                </a:cubicBezTo>
                <a:cubicBezTo>
                  <a:pt x="3738416" y="4713152"/>
                  <a:pt x="3779634" y="4685790"/>
                  <a:pt x="3822597" y="4665127"/>
                </a:cubicBezTo>
                <a:cubicBezTo>
                  <a:pt x="3865560" y="4644464"/>
                  <a:pt x="3902853" y="4634133"/>
                  <a:pt x="3934472" y="4634133"/>
                </a:cubicBezTo>
                <a:cubicBezTo>
                  <a:pt x="3955861" y="4634133"/>
                  <a:pt x="3970836" y="4641366"/>
                  <a:pt x="3979398" y="4655831"/>
                </a:cubicBezTo>
                <a:cubicBezTo>
                  <a:pt x="3987960" y="4670297"/>
                  <a:pt x="3992241" y="4689058"/>
                  <a:pt x="3992241" y="4712117"/>
                </a:cubicBezTo>
                <a:lnTo>
                  <a:pt x="3992241" y="5700817"/>
                </a:lnTo>
                <a:cubicBezTo>
                  <a:pt x="3974067" y="5665612"/>
                  <a:pt x="3936751" y="5634394"/>
                  <a:pt x="3880296" y="5607163"/>
                </a:cubicBezTo>
                <a:cubicBezTo>
                  <a:pt x="3823841" y="5579932"/>
                  <a:pt x="3755880" y="5566317"/>
                  <a:pt x="3676413" y="5566317"/>
                </a:cubicBezTo>
                <a:cubicBezTo>
                  <a:pt x="3605075" y="5576455"/>
                  <a:pt x="3542500" y="5582868"/>
                  <a:pt x="3488688" y="5585558"/>
                </a:cubicBezTo>
                <a:cubicBezTo>
                  <a:pt x="3434875" y="5588246"/>
                  <a:pt x="3378281" y="5589591"/>
                  <a:pt x="3318904" y="5589591"/>
                </a:cubicBezTo>
                <a:cubicBezTo>
                  <a:pt x="3267565" y="5589591"/>
                  <a:pt x="3223311" y="5580535"/>
                  <a:pt x="3186143" y="5562422"/>
                </a:cubicBezTo>
                <a:cubicBezTo>
                  <a:pt x="3148975" y="5544310"/>
                  <a:pt x="3118143" y="5519992"/>
                  <a:pt x="3093648" y="5489469"/>
                </a:cubicBezTo>
                <a:cubicBezTo>
                  <a:pt x="3069152" y="5458947"/>
                  <a:pt x="3050584" y="5422080"/>
                  <a:pt x="3037942" y="5378869"/>
                </a:cubicBezTo>
                <a:cubicBezTo>
                  <a:pt x="3025300" y="5335658"/>
                  <a:pt x="3018979" y="5288739"/>
                  <a:pt x="3018979" y="5238110"/>
                </a:cubicBezTo>
                <a:cubicBezTo>
                  <a:pt x="3018979" y="5175766"/>
                  <a:pt x="3032564" y="5108988"/>
                  <a:pt x="3059733" y="5037774"/>
                </a:cubicBezTo>
                <a:lnTo>
                  <a:pt x="2893984" y="4969898"/>
                </a:lnTo>
                <a:cubicBezTo>
                  <a:pt x="2864744" y="5022597"/>
                  <a:pt x="2847110" y="5068628"/>
                  <a:pt x="2841083" y="5107991"/>
                </a:cubicBezTo>
                <a:cubicBezTo>
                  <a:pt x="2835056" y="5147354"/>
                  <a:pt x="2832042" y="5185889"/>
                  <a:pt x="2832042" y="5223598"/>
                </a:cubicBezTo>
                <a:cubicBezTo>
                  <a:pt x="2832042" y="5336447"/>
                  <a:pt x="2847852" y="5433053"/>
                  <a:pt x="2879472" y="5513416"/>
                </a:cubicBezTo>
                <a:cubicBezTo>
                  <a:pt x="2911092" y="5593779"/>
                  <a:pt x="2954658" y="5660265"/>
                  <a:pt x="3010170" y="5712871"/>
                </a:cubicBezTo>
                <a:cubicBezTo>
                  <a:pt x="3065683" y="5765479"/>
                  <a:pt x="3130723" y="5804076"/>
                  <a:pt x="3205291" y="5828664"/>
                </a:cubicBezTo>
                <a:cubicBezTo>
                  <a:pt x="3279859" y="5853252"/>
                  <a:pt x="3359828" y="5865546"/>
                  <a:pt x="3445199" y="5865546"/>
                </a:cubicBezTo>
                <a:cubicBezTo>
                  <a:pt x="3480188" y="5865546"/>
                  <a:pt x="3513059" y="5864070"/>
                  <a:pt x="3543814" y="5861119"/>
                </a:cubicBezTo>
                <a:cubicBezTo>
                  <a:pt x="3574568" y="5858167"/>
                  <a:pt x="3606945" y="5854558"/>
                  <a:pt x="3640945" y="5850293"/>
                </a:cubicBezTo>
                <a:cubicBezTo>
                  <a:pt x="3666631" y="5846646"/>
                  <a:pt x="3692478" y="5843431"/>
                  <a:pt x="3718488" y="5840649"/>
                </a:cubicBezTo>
                <a:cubicBezTo>
                  <a:pt x="3744498" y="5837867"/>
                  <a:pt x="3770098" y="5836477"/>
                  <a:pt x="3795289" y="5836477"/>
                </a:cubicBezTo>
                <a:cubicBezTo>
                  <a:pt x="3829227" y="5836477"/>
                  <a:pt x="3862230" y="5838756"/>
                  <a:pt x="3894298" y="5843315"/>
                </a:cubicBezTo>
                <a:cubicBezTo>
                  <a:pt x="3926366" y="5847874"/>
                  <a:pt x="3953551" y="5856738"/>
                  <a:pt x="3975852" y="5869905"/>
                </a:cubicBezTo>
                <a:cubicBezTo>
                  <a:pt x="3998152" y="5883072"/>
                  <a:pt x="4015855" y="5902297"/>
                  <a:pt x="4028961" y="5927581"/>
                </a:cubicBezTo>
                <a:cubicBezTo>
                  <a:pt x="4042066" y="5952864"/>
                  <a:pt x="4048619" y="5994019"/>
                  <a:pt x="4048619" y="6051047"/>
                </a:cubicBezTo>
                <a:lnTo>
                  <a:pt x="4205884" y="6138534"/>
                </a:lnTo>
                <a:lnTo>
                  <a:pt x="4205884" y="4700619"/>
                </a:lnTo>
                <a:cubicBezTo>
                  <a:pt x="4205884" y="4679261"/>
                  <a:pt x="4198319" y="4653482"/>
                  <a:pt x="4183189" y="4623284"/>
                </a:cubicBezTo>
                <a:cubicBezTo>
                  <a:pt x="4168059" y="4593086"/>
                  <a:pt x="4147605" y="4564055"/>
                  <a:pt x="4121826" y="4536190"/>
                </a:cubicBezTo>
                <a:cubicBezTo>
                  <a:pt x="4096049" y="4508326"/>
                  <a:pt x="4065688" y="4484055"/>
                  <a:pt x="4030746" y="4463377"/>
                </a:cubicBezTo>
                <a:cubicBezTo>
                  <a:pt x="3995803" y="4442699"/>
                  <a:pt x="3958720" y="4432359"/>
                  <a:pt x="3919497" y="4432359"/>
                </a:cubicBezTo>
                <a:close/>
                <a:moveTo>
                  <a:pt x="6304472" y="4144535"/>
                </a:moveTo>
                <a:lnTo>
                  <a:pt x="6304472" y="4814162"/>
                </a:lnTo>
                <a:cubicBezTo>
                  <a:pt x="6275077" y="4714388"/>
                  <a:pt x="6211552" y="4626800"/>
                  <a:pt x="6113895" y="4551397"/>
                </a:cubicBezTo>
                <a:cubicBezTo>
                  <a:pt x="6016238" y="4475995"/>
                  <a:pt x="5894727" y="4438294"/>
                  <a:pt x="5749362" y="4438294"/>
                </a:cubicBezTo>
                <a:cubicBezTo>
                  <a:pt x="5673389" y="4438294"/>
                  <a:pt x="5601278" y="4453594"/>
                  <a:pt x="5533031" y="4484194"/>
                </a:cubicBezTo>
                <a:cubicBezTo>
                  <a:pt x="5464784" y="4514794"/>
                  <a:pt x="5404070" y="4554682"/>
                  <a:pt x="5350892" y="4603858"/>
                </a:cubicBezTo>
                <a:cubicBezTo>
                  <a:pt x="5297713" y="4653034"/>
                  <a:pt x="5255213" y="4706916"/>
                  <a:pt x="5223392" y="4765504"/>
                </a:cubicBezTo>
                <a:cubicBezTo>
                  <a:pt x="5191571" y="4824092"/>
                  <a:pt x="5175661" y="4882255"/>
                  <a:pt x="5175661" y="4939993"/>
                </a:cubicBezTo>
                <a:cubicBezTo>
                  <a:pt x="5175661" y="4979433"/>
                  <a:pt x="5181333" y="5012227"/>
                  <a:pt x="5192676" y="5038376"/>
                </a:cubicBezTo>
                <a:cubicBezTo>
                  <a:pt x="5204020" y="5064525"/>
                  <a:pt x="5218563" y="5085304"/>
                  <a:pt x="5236304" y="5100712"/>
                </a:cubicBezTo>
                <a:cubicBezTo>
                  <a:pt x="5254046" y="5116120"/>
                  <a:pt x="5273241" y="5127270"/>
                  <a:pt x="5293888" y="5134163"/>
                </a:cubicBezTo>
                <a:cubicBezTo>
                  <a:pt x="5314535" y="5141056"/>
                  <a:pt x="5335445" y="5144502"/>
                  <a:pt x="5356618" y="5144502"/>
                </a:cubicBezTo>
                <a:cubicBezTo>
                  <a:pt x="5381252" y="5144502"/>
                  <a:pt x="5407424" y="5137911"/>
                  <a:pt x="5435135" y="5124728"/>
                </a:cubicBezTo>
                <a:cubicBezTo>
                  <a:pt x="5459380" y="5113193"/>
                  <a:pt x="5485596" y="5086921"/>
                  <a:pt x="5513783" y="5045912"/>
                </a:cubicBezTo>
                <a:lnTo>
                  <a:pt x="5524318" y="5029957"/>
                </a:lnTo>
                <a:lnTo>
                  <a:pt x="5531057" y="5043501"/>
                </a:lnTo>
                <a:cubicBezTo>
                  <a:pt x="5539861" y="5056254"/>
                  <a:pt x="5551089" y="5059066"/>
                  <a:pt x="5564743" y="5051937"/>
                </a:cubicBezTo>
                <a:cubicBezTo>
                  <a:pt x="5582948" y="5042433"/>
                  <a:pt x="5596966" y="5037681"/>
                  <a:pt x="5606795" y="5037681"/>
                </a:cubicBezTo>
                <a:cubicBezTo>
                  <a:pt x="5629204" y="5037681"/>
                  <a:pt x="5648290" y="5043484"/>
                  <a:pt x="5664054" y="5055090"/>
                </a:cubicBezTo>
                <a:cubicBezTo>
                  <a:pt x="5679817" y="5066696"/>
                  <a:pt x="5687699" y="5079964"/>
                  <a:pt x="5687699" y="5094893"/>
                </a:cubicBezTo>
                <a:cubicBezTo>
                  <a:pt x="5687699" y="5097119"/>
                  <a:pt x="5669663" y="5118415"/>
                  <a:pt x="5633594" y="5158782"/>
                </a:cubicBezTo>
                <a:cubicBezTo>
                  <a:pt x="5597522" y="5199149"/>
                  <a:pt x="5530218" y="5271986"/>
                  <a:pt x="5431680" y="5377293"/>
                </a:cubicBezTo>
                <a:lnTo>
                  <a:pt x="5665676" y="5501454"/>
                </a:lnTo>
                <a:lnTo>
                  <a:pt x="6228714" y="4939993"/>
                </a:lnTo>
                <a:cubicBezTo>
                  <a:pt x="6236967" y="4963144"/>
                  <a:pt x="6251656" y="4994462"/>
                  <a:pt x="6272782" y="5033948"/>
                </a:cubicBezTo>
                <a:cubicBezTo>
                  <a:pt x="6293909" y="5073435"/>
                  <a:pt x="6304472" y="5108833"/>
                  <a:pt x="6304472" y="5140144"/>
                </a:cubicBezTo>
                <a:lnTo>
                  <a:pt x="6304472" y="5982939"/>
                </a:lnTo>
                <a:lnTo>
                  <a:pt x="6521082" y="6141502"/>
                </a:lnTo>
                <a:lnTo>
                  <a:pt x="6521082" y="4628199"/>
                </a:lnTo>
                <a:lnTo>
                  <a:pt x="6726237" y="4628199"/>
                </a:lnTo>
                <a:lnTo>
                  <a:pt x="6750952" y="4628199"/>
                </a:lnTo>
                <a:lnTo>
                  <a:pt x="6766109" y="4628199"/>
                </a:lnTo>
                <a:lnTo>
                  <a:pt x="6803293" y="4715872"/>
                </a:lnTo>
                <a:cubicBezTo>
                  <a:pt x="6834449" y="4734077"/>
                  <a:pt x="6872962" y="4748898"/>
                  <a:pt x="6918831" y="4760335"/>
                </a:cubicBezTo>
                <a:cubicBezTo>
                  <a:pt x="6971623" y="4772512"/>
                  <a:pt x="7034268" y="4791313"/>
                  <a:pt x="7106765" y="4816736"/>
                </a:cubicBezTo>
                <a:cubicBezTo>
                  <a:pt x="7179262" y="4842158"/>
                  <a:pt x="7244704" y="4877572"/>
                  <a:pt x="7303091" y="4922978"/>
                </a:cubicBezTo>
                <a:lnTo>
                  <a:pt x="6866672" y="5269637"/>
                </a:lnTo>
                <a:lnTo>
                  <a:pt x="7044754" y="5504190"/>
                </a:lnTo>
                <a:lnTo>
                  <a:pt x="7082540" y="5504190"/>
                </a:lnTo>
                <a:cubicBezTo>
                  <a:pt x="7090515" y="5504190"/>
                  <a:pt x="7095939" y="5503703"/>
                  <a:pt x="7098813" y="5502730"/>
                </a:cubicBezTo>
                <a:cubicBezTo>
                  <a:pt x="7101688" y="5501756"/>
                  <a:pt x="7103064" y="5501269"/>
                  <a:pt x="7102940" y="5501269"/>
                </a:cubicBezTo>
                <a:cubicBezTo>
                  <a:pt x="7145254" y="5501269"/>
                  <a:pt x="7190443" y="5508811"/>
                  <a:pt x="7238507" y="5523894"/>
                </a:cubicBezTo>
                <a:cubicBezTo>
                  <a:pt x="7286570" y="5538978"/>
                  <a:pt x="7332215" y="5557330"/>
                  <a:pt x="7375441" y="5578951"/>
                </a:cubicBezTo>
                <a:cubicBezTo>
                  <a:pt x="7418667" y="5600572"/>
                  <a:pt x="7455828" y="5622818"/>
                  <a:pt x="7486922" y="5645691"/>
                </a:cubicBezTo>
                <a:cubicBezTo>
                  <a:pt x="7518016" y="5668564"/>
                  <a:pt x="7541152" y="5688531"/>
                  <a:pt x="7556328" y="5705593"/>
                </a:cubicBezTo>
                <a:cubicBezTo>
                  <a:pt x="7613015" y="5754738"/>
                  <a:pt x="7655940" y="5800947"/>
                  <a:pt x="7685103" y="5844219"/>
                </a:cubicBezTo>
                <a:cubicBezTo>
                  <a:pt x="7714265" y="5887492"/>
                  <a:pt x="7739108" y="5927812"/>
                  <a:pt x="7759632" y="5965182"/>
                </a:cubicBezTo>
                <a:cubicBezTo>
                  <a:pt x="7769090" y="5985922"/>
                  <a:pt x="7788663" y="6008856"/>
                  <a:pt x="7818351" y="6033985"/>
                </a:cubicBezTo>
                <a:cubicBezTo>
                  <a:pt x="7848039" y="6059114"/>
                  <a:pt x="7862883" y="6069731"/>
                  <a:pt x="7862883" y="6065836"/>
                </a:cubicBezTo>
                <a:lnTo>
                  <a:pt x="7944344" y="6141502"/>
                </a:lnTo>
                <a:lnTo>
                  <a:pt x="7944344" y="4628199"/>
                </a:lnTo>
                <a:lnTo>
                  <a:pt x="8144441" y="4628199"/>
                </a:lnTo>
                <a:lnTo>
                  <a:pt x="8191646" y="4628199"/>
                </a:lnTo>
                <a:lnTo>
                  <a:pt x="9099482" y="4628199"/>
                </a:lnTo>
                <a:lnTo>
                  <a:pt x="9099482" y="5051729"/>
                </a:lnTo>
                <a:cubicBezTo>
                  <a:pt x="9079886" y="4987531"/>
                  <a:pt x="9044395" y="4932737"/>
                  <a:pt x="8993009" y="4887347"/>
                </a:cubicBezTo>
                <a:cubicBezTo>
                  <a:pt x="8941622" y="4841958"/>
                  <a:pt x="8891357" y="4806466"/>
                  <a:pt x="8842211" y="4780874"/>
                </a:cubicBezTo>
                <a:cubicBezTo>
                  <a:pt x="8793066" y="4755281"/>
                  <a:pt x="8745342" y="4738273"/>
                  <a:pt x="8699041" y="4729851"/>
                </a:cubicBezTo>
                <a:cubicBezTo>
                  <a:pt x="8652739" y="4721428"/>
                  <a:pt x="8608107" y="4717216"/>
                  <a:pt x="8565143" y="4717216"/>
                </a:cubicBezTo>
                <a:cubicBezTo>
                  <a:pt x="8473869" y="4717216"/>
                  <a:pt x="8396195" y="4738405"/>
                  <a:pt x="8332121" y="4780781"/>
                </a:cubicBezTo>
                <a:cubicBezTo>
                  <a:pt x="8268047" y="4823157"/>
                  <a:pt x="8236010" y="4890399"/>
                  <a:pt x="8236010" y="4982508"/>
                </a:cubicBezTo>
                <a:cubicBezTo>
                  <a:pt x="8236010" y="5042595"/>
                  <a:pt x="8257561" y="5096979"/>
                  <a:pt x="8300663" y="5145661"/>
                </a:cubicBezTo>
                <a:cubicBezTo>
                  <a:pt x="8343766" y="5194343"/>
                  <a:pt x="8402763" y="5218683"/>
                  <a:pt x="8477656" y="5218683"/>
                </a:cubicBezTo>
                <a:cubicBezTo>
                  <a:pt x="8505535" y="5218683"/>
                  <a:pt x="8532388" y="5213622"/>
                  <a:pt x="8558212" y="5203500"/>
                </a:cubicBezTo>
                <a:cubicBezTo>
                  <a:pt x="8584037" y="5193377"/>
                  <a:pt x="8608130" y="5178796"/>
                  <a:pt x="8630493" y="5159756"/>
                </a:cubicBezTo>
                <a:cubicBezTo>
                  <a:pt x="8652856" y="5140716"/>
                  <a:pt x="8670836" y="5118701"/>
                  <a:pt x="8684437" y="5093711"/>
                </a:cubicBezTo>
                <a:cubicBezTo>
                  <a:pt x="8698037" y="5068721"/>
                  <a:pt x="8704837" y="5040370"/>
                  <a:pt x="8704837" y="5008657"/>
                </a:cubicBezTo>
                <a:cubicBezTo>
                  <a:pt x="8704837" y="4977717"/>
                  <a:pt x="8696120" y="4957549"/>
                  <a:pt x="8678688" y="4948153"/>
                </a:cubicBezTo>
                <a:cubicBezTo>
                  <a:pt x="8751787" y="4957364"/>
                  <a:pt x="8825544" y="4990568"/>
                  <a:pt x="8899957" y="5047765"/>
                </a:cubicBezTo>
                <a:cubicBezTo>
                  <a:pt x="8974370" y="5104962"/>
                  <a:pt x="9031992" y="5169754"/>
                  <a:pt x="9072823" y="5242144"/>
                </a:cubicBezTo>
                <a:lnTo>
                  <a:pt x="9010650" y="5227585"/>
                </a:lnTo>
                <a:cubicBezTo>
                  <a:pt x="8967717" y="5227585"/>
                  <a:pt x="8927304" y="5234045"/>
                  <a:pt x="8889409" y="5246965"/>
                </a:cubicBezTo>
                <a:cubicBezTo>
                  <a:pt x="8851515" y="5259885"/>
                  <a:pt x="8819223" y="5277480"/>
                  <a:pt x="8792533" y="5299750"/>
                </a:cubicBezTo>
                <a:cubicBezTo>
                  <a:pt x="8765843" y="5322020"/>
                  <a:pt x="8744060" y="5348247"/>
                  <a:pt x="8727184" y="5378429"/>
                </a:cubicBezTo>
                <a:cubicBezTo>
                  <a:pt x="8710307" y="5408611"/>
                  <a:pt x="8701869" y="5439822"/>
                  <a:pt x="8701869" y="5472060"/>
                </a:cubicBezTo>
                <a:cubicBezTo>
                  <a:pt x="8701869" y="5536412"/>
                  <a:pt x="8721242" y="5588409"/>
                  <a:pt x="8759986" y="5628050"/>
                </a:cubicBezTo>
                <a:cubicBezTo>
                  <a:pt x="8798730" y="5667690"/>
                  <a:pt x="8852504" y="5687511"/>
                  <a:pt x="8921307" y="5687511"/>
                </a:cubicBezTo>
                <a:cubicBezTo>
                  <a:pt x="8987360" y="5687511"/>
                  <a:pt x="9038514" y="5668865"/>
                  <a:pt x="9074771" y="5631573"/>
                </a:cubicBezTo>
                <a:cubicBezTo>
                  <a:pt x="9111026" y="5594281"/>
                  <a:pt x="9118770" y="5552608"/>
                  <a:pt x="9097999" y="5506554"/>
                </a:cubicBezTo>
                <a:cubicBezTo>
                  <a:pt x="9097813" y="5507111"/>
                  <a:pt x="9102465" y="5504329"/>
                  <a:pt x="9111954" y="5498209"/>
                </a:cubicBezTo>
                <a:cubicBezTo>
                  <a:pt x="9116698" y="5495149"/>
                  <a:pt x="9119843" y="5490779"/>
                  <a:pt x="9121389" y="5485100"/>
                </a:cubicBezTo>
                <a:lnTo>
                  <a:pt x="9121476" y="5484356"/>
                </a:lnTo>
                <a:lnTo>
                  <a:pt x="9147810" y="5491886"/>
                </a:lnTo>
                <a:cubicBezTo>
                  <a:pt x="9165935" y="5499169"/>
                  <a:pt x="9182102" y="5510094"/>
                  <a:pt x="9196313" y="5524659"/>
                </a:cubicBezTo>
                <a:cubicBezTo>
                  <a:pt x="9224733" y="5553791"/>
                  <a:pt x="9238944" y="5589468"/>
                  <a:pt x="9238944" y="5631689"/>
                </a:cubicBezTo>
                <a:cubicBezTo>
                  <a:pt x="9238944" y="5666988"/>
                  <a:pt x="9231216" y="5698723"/>
                  <a:pt x="9215762" y="5726897"/>
                </a:cubicBezTo>
                <a:cubicBezTo>
                  <a:pt x="9200307" y="5755070"/>
                  <a:pt x="9179698" y="5778993"/>
                  <a:pt x="9153936" y="5798667"/>
                </a:cubicBezTo>
                <a:cubicBezTo>
                  <a:pt x="9128174" y="5818340"/>
                  <a:pt x="9098006" y="5833911"/>
                  <a:pt x="9063435" y="5845378"/>
                </a:cubicBezTo>
                <a:cubicBezTo>
                  <a:pt x="9028863" y="5856846"/>
                  <a:pt x="8992599" y="5862579"/>
                  <a:pt x="8954643" y="5862579"/>
                </a:cubicBezTo>
                <a:cubicBezTo>
                  <a:pt x="8912236" y="5862579"/>
                  <a:pt x="8866645" y="5853569"/>
                  <a:pt x="8817870" y="5835549"/>
                </a:cubicBezTo>
                <a:cubicBezTo>
                  <a:pt x="8769096" y="5817529"/>
                  <a:pt x="8722091" y="5789116"/>
                  <a:pt x="8676856" y="5750310"/>
                </a:cubicBezTo>
                <a:cubicBezTo>
                  <a:pt x="8631621" y="5711504"/>
                  <a:pt x="8589361" y="5658997"/>
                  <a:pt x="8550075" y="5592790"/>
                </a:cubicBezTo>
                <a:cubicBezTo>
                  <a:pt x="8510790" y="5526583"/>
                  <a:pt x="8478691" y="5440641"/>
                  <a:pt x="8453778" y="5334963"/>
                </a:cubicBezTo>
                <a:lnTo>
                  <a:pt x="8276670" y="5279837"/>
                </a:lnTo>
                <a:cubicBezTo>
                  <a:pt x="8292372" y="5401340"/>
                  <a:pt x="8319162" y="5509916"/>
                  <a:pt x="8357041" y="5605563"/>
                </a:cubicBezTo>
                <a:cubicBezTo>
                  <a:pt x="8394920" y="5701211"/>
                  <a:pt x="8442319" y="5787478"/>
                  <a:pt x="8499238" y="5864364"/>
                </a:cubicBezTo>
                <a:cubicBezTo>
                  <a:pt x="8556157" y="5941250"/>
                  <a:pt x="8623422" y="6003694"/>
                  <a:pt x="8701035" y="6051695"/>
                </a:cubicBezTo>
                <a:cubicBezTo>
                  <a:pt x="8778647" y="6099697"/>
                  <a:pt x="8865980" y="6123698"/>
                  <a:pt x="8963034" y="6123698"/>
                </a:cubicBezTo>
                <a:cubicBezTo>
                  <a:pt x="8973080" y="6123698"/>
                  <a:pt x="8990783" y="6122176"/>
                  <a:pt x="9016144" y="6119131"/>
                </a:cubicBezTo>
                <a:cubicBezTo>
                  <a:pt x="9041505" y="6116087"/>
                  <a:pt x="9066193" y="6111782"/>
                  <a:pt x="9090210" y="6106219"/>
                </a:cubicBezTo>
                <a:lnTo>
                  <a:pt x="9095680" y="6106219"/>
                </a:lnTo>
                <a:lnTo>
                  <a:pt x="9199117" y="6057723"/>
                </a:lnTo>
                <a:cubicBezTo>
                  <a:pt x="9271846" y="6009907"/>
                  <a:pt x="9326338" y="5952277"/>
                  <a:pt x="9362595" y="5884834"/>
                </a:cubicBezTo>
                <a:cubicBezTo>
                  <a:pt x="9398851" y="5817391"/>
                  <a:pt x="9416979" y="5746501"/>
                  <a:pt x="9416979" y="5672165"/>
                </a:cubicBezTo>
                <a:cubicBezTo>
                  <a:pt x="9416979" y="5578232"/>
                  <a:pt x="9395559" y="5496648"/>
                  <a:pt x="9352719" y="5427412"/>
                </a:cubicBezTo>
                <a:cubicBezTo>
                  <a:pt x="9344528" y="5419159"/>
                  <a:pt x="9337172" y="5410335"/>
                  <a:pt x="9330650" y="5400938"/>
                </a:cubicBezTo>
                <a:cubicBezTo>
                  <a:pt x="9324129" y="5391542"/>
                  <a:pt x="9319276" y="5384835"/>
                  <a:pt x="9316092" y="5380817"/>
                </a:cubicBezTo>
                <a:lnTo>
                  <a:pt x="9316092" y="4628199"/>
                </a:lnTo>
                <a:lnTo>
                  <a:pt x="9586669" y="4628199"/>
                </a:lnTo>
                <a:lnTo>
                  <a:pt x="9462925" y="4429392"/>
                </a:lnTo>
                <a:lnTo>
                  <a:pt x="8064749" y="4429392"/>
                </a:lnTo>
                <a:lnTo>
                  <a:pt x="8034699" y="4429392"/>
                </a:lnTo>
                <a:lnTo>
                  <a:pt x="6636990" y="4429392"/>
                </a:lnTo>
                <a:lnTo>
                  <a:pt x="6616495" y="4429392"/>
                </a:lnTo>
                <a:lnTo>
                  <a:pt x="6509342" y="4429392"/>
                </a:lnTo>
                <a:lnTo>
                  <a:pt x="6486889" y="4358085"/>
                </a:lnTo>
                <a:cubicBezTo>
                  <a:pt x="6478899" y="4333296"/>
                  <a:pt x="6468800" y="4308183"/>
                  <a:pt x="6456590" y="4282745"/>
                </a:cubicBezTo>
                <a:cubicBezTo>
                  <a:pt x="6444381" y="4257306"/>
                  <a:pt x="6430179" y="4232734"/>
                  <a:pt x="6413982" y="4209027"/>
                </a:cubicBezTo>
                <a:cubicBezTo>
                  <a:pt x="6397786" y="4185320"/>
                  <a:pt x="6361283" y="4163822"/>
                  <a:pt x="6304472" y="4144535"/>
                </a:cubicBezTo>
                <a:close/>
                <a:moveTo>
                  <a:pt x="8140243" y="3728346"/>
                </a:moveTo>
                <a:lnTo>
                  <a:pt x="7502421" y="4330700"/>
                </a:lnTo>
                <a:lnTo>
                  <a:pt x="7864891" y="4330700"/>
                </a:lnTo>
                <a:lnTo>
                  <a:pt x="8347302" y="3728346"/>
                </a:lnTo>
                <a:close/>
                <a:moveTo>
                  <a:pt x="6542349" y="989649"/>
                </a:moveTo>
                <a:lnTo>
                  <a:pt x="6960343" y="989649"/>
                </a:lnTo>
                <a:lnTo>
                  <a:pt x="6952647" y="995047"/>
                </a:lnTo>
                <a:cubicBezTo>
                  <a:pt x="6947085" y="999515"/>
                  <a:pt x="6941302" y="1005273"/>
                  <a:pt x="6935298" y="1012321"/>
                </a:cubicBezTo>
                <a:cubicBezTo>
                  <a:pt x="6911282" y="1040510"/>
                  <a:pt x="6890279" y="1071102"/>
                  <a:pt x="6872290" y="1104097"/>
                </a:cubicBezTo>
                <a:cubicBezTo>
                  <a:pt x="6854301" y="1137092"/>
                  <a:pt x="6839024" y="1172970"/>
                  <a:pt x="6826460" y="1211730"/>
                </a:cubicBezTo>
                <a:cubicBezTo>
                  <a:pt x="6813895" y="1250490"/>
                  <a:pt x="6807613" y="1289806"/>
                  <a:pt x="6807613" y="1329678"/>
                </a:cubicBezTo>
                <a:cubicBezTo>
                  <a:pt x="6807613" y="1404262"/>
                  <a:pt x="6820116" y="1468089"/>
                  <a:pt x="6845121" y="1521159"/>
                </a:cubicBezTo>
                <a:cubicBezTo>
                  <a:pt x="6870126" y="1574230"/>
                  <a:pt x="6901530" y="1618585"/>
                  <a:pt x="6939331" y="1654222"/>
                </a:cubicBezTo>
                <a:cubicBezTo>
                  <a:pt x="6977133" y="1689860"/>
                  <a:pt x="7018683" y="1716094"/>
                  <a:pt x="7063980" y="1732924"/>
                </a:cubicBezTo>
                <a:cubicBezTo>
                  <a:pt x="7109277" y="1749754"/>
                  <a:pt x="7152279" y="1758169"/>
                  <a:pt x="7192986" y="1758169"/>
                </a:cubicBezTo>
                <a:cubicBezTo>
                  <a:pt x="7219444" y="1758169"/>
                  <a:pt x="7247208" y="1754406"/>
                  <a:pt x="7276278" y="1746880"/>
                </a:cubicBezTo>
                <a:cubicBezTo>
                  <a:pt x="7305348" y="1739354"/>
                  <a:pt x="7332849" y="1730320"/>
                  <a:pt x="7358782" y="1719780"/>
                </a:cubicBezTo>
                <a:cubicBezTo>
                  <a:pt x="7384714" y="1709240"/>
                  <a:pt x="7412285" y="1697294"/>
                  <a:pt x="7441494" y="1683941"/>
                </a:cubicBezTo>
                <a:cubicBezTo>
                  <a:pt x="7448796" y="1680603"/>
                  <a:pt x="7454980" y="1677647"/>
                  <a:pt x="7460045" y="1675072"/>
                </a:cubicBezTo>
                <a:lnTo>
                  <a:pt x="7465159" y="1672229"/>
                </a:lnTo>
                <a:lnTo>
                  <a:pt x="7466321" y="1677058"/>
                </a:lnTo>
                <a:cubicBezTo>
                  <a:pt x="7467739" y="1682308"/>
                  <a:pt x="7469100" y="1686665"/>
                  <a:pt x="7470402" y="1690131"/>
                </a:cubicBezTo>
                <a:cubicBezTo>
                  <a:pt x="7475610" y="1703994"/>
                  <a:pt x="7478214" y="1718714"/>
                  <a:pt x="7478214" y="1734292"/>
                </a:cubicBezTo>
                <a:cubicBezTo>
                  <a:pt x="7478214" y="1757134"/>
                  <a:pt x="7473230" y="1780099"/>
                  <a:pt x="7463262" y="1803188"/>
                </a:cubicBezTo>
                <a:cubicBezTo>
                  <a:pt x="7453294" y="1826277"/>
                  <a:pt x="7437932" y="1847249"/>
                  <a:pt x="7417177" y="1866104"/>
                </a:cubicBezTo>
                <a:cubicBezTo>
                  <a:pt x="7396421" y="1884958"/>
                  <a:pt x="7370110" y="1900366"/>
                  <a:pt x="7338243" y="1912328"/>
                </a:cubicBezTo>
                <a:cubicBezTo>
                  <a:pt x="7306376" y="1924290"/>
                  <a:pt x="7266658" y="1930271"/>
                  <a:pt x="7219089" y="1930271"/>
                </a:cubicBezTo>
                <a:cubicBezTo>
                  <a:pt x="7143702" y="1930271"/>
                  <a:pt x="7073469" y="1909083"/>
                  <a:pt x="7008390" y="1866706"/>
                </a:cubicBezTo>
                <a:cubicBezTo>
                  <a:pt x="6943311" y="1824330"/>
                  <a:pt x="6886006" y="1764452"/>
                  <a:pt x="6836474" y="1687071"/>
                </a:cubicBezTo>
                <a:cubicBezTo>
                  <a:pt x="6786943" y="1609690"/>
                  <a:pt x="6747990" y="1518200"/>
                  <a:pt x="6719615" y="1412600"/>
                </a:cubicBezTo>
                <a:cubicBezTo>
                  <a:pt x="6691241" y="1306999"/>
                  <a:pt x="6677054" y="1186369"/>
                  <a:pt x="6677054" y="1050710"/>
                </a:cubicBezTo>
                <a:close/>
                <a:moveTo>
                  <a:pt x="6011689" y="508953"/>
                </a:moveTo>
                <a:lnTo>
                  <a:pt x="6011610" y="852244"/>
                </a:lnTo>
                <a:lnTo>
                  <a:pt x="6007851" y="848926"/>
                </a:lnTo>
                <a:cubicBezTo>
                  <a:pt x="5988410" y="832690"/>
                  <a:pt x="5962289" y="813329"/>
                  <a:pt x="5929487" y="790842"/>
                </a:cubicBezTo>
                <a:lnTo>
                  <a:pt x="3973274" y="790842"/>
                </a:lnTo>
                <a:lnTo>
                  <a:pt x="4083016" y="989649"/>
                </a:lnTo>
                <a:lnTo>
                  <a:pt x="5477397" y="989649"/>
                </a:lnTo>
                <a:lnTo>
                  <a:pt x="5477397" y="1732709"/>
                </a:lnTo>
                <a:lnTo>
                  <a:pt x="5463673" y="1711157"/>
                </a:lnTo>
                <a:cubicBezTo>
                  <a:pt x="5449424" y="1688068"/>
                  <a:pt x="5436543" y="1664538"/>
                  <a:pt x="5425029" y="1640568"/>
                </a:cubicBezTo>
                <a:cubicBezTo>
                  <a:pt x="5413516" y="1616599"/>
                  <a:pt x="5405750" y="1591508"/>
                  <a:pt x="5401732" y="1565297"/>
                </a:cubicBezTo>
                <a:cubicBezTo>
                  <a:pt x="5386277" y="1476187"/>
                  <a:pt x="5359735" y="1398057"/>
                  <a:pt x="5322103" y="1330907"/>
                </a:cubicBezTo>
                <a:cubicBezTo>
                  <a:pt x="5284471" y="1263757"/>
                  <a:pt x="5242434" y="1209512"/>
                  <a:pt x="5195994" y="1168171"/>
                </a:cubicBezTo>
                <a:cubicBezTo>
                  <a:pt x="5149553" y="1126831"/>
                  <a:pt x="5101041" y="1096138"/>
                  <a:pt x="5050459" y="1076094"/>
                </a:cubicBezTo>
                <a:cubicBezTo>
                  <a:pt x="4999876" y="1056049"/>
                  <a:pt x="4953211" y="1046027"/>
                  <a:pt x="4910465" y="1046027"/>
                </a:cubicBezTo>
                <a:cubicBezTo>
                  <a:pt x="4862494" y="1046027"/>
                  <a:pt x="4817815" y="1053994"/>
                  <a:pt x="4776428" y="1069927"/>
                </a:cubicBezTo>
                <a:cubicBezTo>
                  <a:pt x="4735041" y="1085861"/>
                  <a:pt x="4698738" y="1107845"/>
                  <a:pt x="4667520" y="1135879"/>
                </a:cubicBezTo>
                <a:cubicBezTo>
                  <a:pt x="4636302" y="1163914"/>
                  <a:pt x="4612147" y="1196654"/>
                  <a:pt x="4595054" y="1234100"/>
                </a:cubicBezTo>
                <a:cubicBezTo>
                  <a:pt x="4577961" y="1271546"/>
                  <a:pt x="4569415" y="1311056"/>
                  <a:pt x="4569415" y="1352628"/>
                </a:cubicBezTo>
                <a:cubicBezTo>
                  <a:pt x="4569415" y="1423719"/>
                  <a:pt x="4594027" y="1482871"/>
                  <a:pt x="4643249" y="1530084"/>
                </a:cubicBezTo>
                <a:cubicBezTo>
                  <a:pt x="4692471" y="1577298"/>
                  <a:pt x="4749382" y="1600905"/>
                  <a:pt x="4813982" y="1600905"/>
                </a:cubicBezTo>
                <a:cubicBezTo>
                  <a:pt x="4886093" y="1600905"/>
                  <a:pt x="4941497" y="1579261"/>
                  <a:pt x="4980195" y="1535972"/>
                </a:cubicBezTo>
                <a:cubicBezTo>
                  <a:pt x="5018893" y="1492685"/>
                  <a:pt x="5038243" y="1442434"/>
                  <a:pt x="5038243" y="1385222"/>
                </a:cubicBezTo>
                <a:cubicBezTo>
                  <a:pt x="5038243" y="1365703"/>
                  <a:pt x="5036306" y="1348405"/>
                  <a:pt x="5032435" y="1333330"/>
                </a:cubicBezTo>
                <a:lnTo>
                  <a:pt x="5028395" y="1321670"/>
                </a:lnTo>
                <a:lnTo>
                  <a:pt x="5039952" y="1323767"/>
                </a:lnTo>
                <a:cubicBezTo>
                  <a:pt x="5052806" y="1326935"/>
                  <a:pt x="5065179" y="1331687"/>
                  <a:pt x="5077072" y="1338024"/>
                </a:cubicBezTo>
                <a:cubicBezTo>
                  <a:pt x="5100856" y="1350696"/>
                  <a:pt x="5121720" y="1367658"/>
                  <a:pt x="5139662" y="1388908"/>
                </a:cubicBezTo>
                <a:cubicBezTo>
                  <a:pt x="5157605" y="1410157"/>
                  <a:pt x="5171398" y="1434730"/>
                  <a:pt x="5181042" y="1462626"/>
                </a:cubicBezTo>
                <a:cubicBezTo>
                  <a:pt x="5190685" y="1490521"/>
                  <a:pt x="5195507" y="1519042"/>
                  <a:pt x="5195507" y="1548189"/>
                </a:cubicBezTo>
                <a:cubicBezTo>
                  <a:pt x="5195507" y="1586887"/>
                  <a:pt x="5188807" y="1624542"/>
                  <a:pt x="5175408" y="1661154"/>
                </a:cubicBezTo>
                <a:cubicBezTo>
                  <a:pt x="5162010" y="1697766"/>
                  <a:pt x="5142228" y="1729594"/>
                  <a:pt x="5116063" y="1756639"/>
                </a:cubicBezTo>
                <a:cubicBezTo>
                  <a:pt x="5089899" y="1783685"/>
                  <a:pt x="5057074" y="1805537"/>
                  <a:pt x="5017588" y="1822197"/>
                </a:cubicBezTo>
                <a:cubicBezTo>
                  <a:pt x="4978101" y="1838857"/>
                  <a:pt x="4930926" y="1847187"/>
                  <a:pt x="4876063" y="1847187"/>
                </a:cubicBezTo>
                <a:cubicBezTo>
                  <a:pt x="4822714" y="1847187"/>
                  <a:pt x="4767572" y="1834082"/>
                  <a:pt x="4710638" y="1807871"/>
                </a:cubicBezTo>
                <a:cubicBezTo>
                  <a:pt x="4653704" y="1781660"/>
                  <a:pt x="4597411" y="1738875"/>
                  <a:pt x="4541759" y="1679514"/>
                </a:cubicBezTo>
                <a:cubicBezTo>
                  <a:pt x="4486108" y="1620153"/>
                  <a:pt x="4433176" y="1543112"/>
                  <a:pt x="4382964" y="1448392"/>
                </a:cubicBezTo>
                <a:cubicBezTo>
                  <a:pt x="4332753" y="1353671"/>
                  <a:pt x="4286165" y="1233691"/>
                  <a:pt x="4243202" y="1088449"/>
                </a:cubicBezTo>
                <a:lnTo>
                  <a:pt x="4089970" y="1035549"/>
                </a:lnTo>
                <a:cubicBezTo>
                  <a:pt x="4115903" y="1178008"/>
                  <a:pt x="4150475" y="1310700"/>
                  <a:pt x="4193686" y="1433625"/>
                </a:cubicBezTo>
                <a:cubicBezTo>
                  <a:pt x="4236896" y="1556550"/>
                  <a:pt x="4290732" y="1669144"/>
                  <a:pt x="4355193" y="1771406"/>
                </a:cubicBezTo>
                <a:cubicBezTo>
                  <a:pt x="4419653" y="1873668"/>
                  <a:pt x="4496562" y="1958352"/>
                  <a:pt x="4585920" y="2025455"/>
                </a:cubicBezTo>
                <a:cubicBezTo>
                  <a:pt x="4675278" y="2092558"/>
                  <a:pt x="4780724" y="2126110"/>
                  <a:pt x="4902258" y="2126110"/>
                </a:cubicBezTo>
                <a:cubicBezTo>
                  <a:pt x="5004103" y="2126110"/>
                  <a:pt x="5093245" y="2101382"/>
                  <a:pt x="5169683" y="2051928"/>
                </a:cubicBezTo>
                <a:cubicBezTo>
                  <a:pt x="5246120" y="2002474"/>
                  <a:pt x="5300505" y="1931708"/>
                  <a:pt x="5332836" y="1839630"/>
                </a:cubicBezTo>
                <a:cubicBezTo>
                  <a:pt x="5460861" y="1952046"/>
                  <a:pt x="5524873" y="2140096"/>
                  <a:pt x="5524873" y="2403780"/>
                </a:cubicBezTo>
                <a:lnTo>
                  <a:pt x="5691040" y="2499984"/>
                </a:lnTo>
                <a:lnTo>
                  <a:pt x="5691040" y="989649"/>
                </a:lnTo>
                <a:lnTo>
                  <a:pt x="5889522" y="989649"/>
                </a:lnTo>
                <a:cubicBezTo>
                  <a:pt x="5895610" y="992245"/>
                  <a:pt x="5906258" y="1002036"/>
                  <a:pt x="5921466" y="1019020"/>
                </a:cubicBezTo>
                <a:cubicBezTo>
                  <a:pt x="5936673" y="1036005"/>
                  <a:pt x="5951046" y="1055354"/>
                  <a:pt x="5964584" y="1077067"/>
                </a:cubicBezTo>
                <a:cubicBezTo>
                  <a:pt x="5978122" y="1098781"/>
                  <a:pt x="5989327" y="1120324"/>
                  <a:pt x="5998197" y="1141698"/>
                </a:cubicBezTo>
                <a:cubicBezTo>
                  <a:pt x="6007068" y="1163071"/>
                  <a:pt x="6011504" y="1178163"/>
                  <a:pt x="6011504" y="1186972"/>
                </a:cubicBezTo>
                <a:lnTo>
                  <a:pt x="6011504" y="2347031"/>
                </a:lnTo>
                <a:lnTo>
                  <a:pt x="6228114" y="2502951"/>
                </a:lnTo>
                <a:lnTo>
                  <a:pt x="6228114" y="989649"/>
                </a:lnTo>
                <a:lnTo>
                  <a:pt x="6448991" y="989649"/>
                </a:lnTo>
                <a:lnTo>
                  <a:pt x="6484132" y="989649"/>
                </a:lnTo>
                <a:lnTo>
                  <a:pt x="6516367" y="989649"/>
                </a:lnTo>
                <a:lnTo>
                  <a:pt x="6512698" y="1006335"/>
                </a:lnTo>
                <a:cubicBezTo>
                  <a:pt x="6507534" y="1031572"/>
                  <a:pt x="6504953" y="1050327"/>
                  <a:pt x="6504953" y="1062602"/>
                </a:cubicBezTo>
                <a:cubicBezTo>
                  <a:pt x="6504953" y="1078968"/>
                  <a:pt x="6504953" y="1093951"/>
                  <a:pt x="6504953" y="1107551"/>
                </a:cubicBezTo>
                <a:cubicBezTo>
                  <a:pt x="6504953" y="1242778"/>
                  <a:pt x="6519781" y="1374535"/>
                  <a:pt x="6549438" y="1502823"/>
                </a:cubicBezTo>
                <a:cubicBezTo>
                  <a:pt x="6579095" y="1631110"/>
                  <a:pt x="6624423" y="1746718"/>
                  <a:pt x="6685422" y="1849644"/>
                </a:cubicBezTo>
                <a:cubicBezTo>
                  <a:pt x="6746421" y="1952572"/>
                  <a:pt x="6823245" y="2036250"/>
                  <a:pt x="6915895" y="2100679"/>
                </a:cubicBezTo>
                <a:cubicBezTo>
                  <a:pt x="7008545" y="2165109"/>
                  <a:pt x="7118341" y="2197324"/>
                  <a:pt x="7245284" y="2197324"/>
                </a:cubicBezTo>
                <a:cubicBezTo>
                  <a:pt x="7314612" y="2197324"/>
                  <a:pt x="7376152" y="2184682"/>
                  <a:pt x="7429903" y="2159399"/>
                </a:cubicBezTo>
                <a:cubicBezTo>
                  <a:pt x="7483654" y="2134115"/>
                  <a:pt x="7528944" y="2100973"/>
                  <a:pt x="7565772" y="2059972"/>
                </a:cubicBezTo>
                <a:cubicBezTo>
                  <a:pt x="7602600" y="2018971"/>
                  <a:pt x="7629853" y="1971967"/>
                  <a:pt x="7647533" y="1918958"/>
                </a:cubicBezTo>
                <a:cubicBezTo>
                  <a:pt x="7665213" y="1865949"/>
                  <a:pt x="7674053" y="1811070"/>
                  <a:pt x="7674053" y="1754321"/>
                </a:cubicBezTo>
                <a:cubicBezTo>
                  <a:pt x="7674053" y="1678749"/>
                  <a:pt x="7656381" y="1607225"/>
                  <a:pt x="7621037" y="1539751"/>
                </a:cubicBezTo>
                <a:cubicBezTo>
                  <a:pt x="7585692" y="1472277"/>
                  <a:pt x="7518179" y="1406843"/>
                  <a:pt x="7418498" y="1343448"/>
                </a:cubicBezTo>
                <a:cubicBezTo>
                  <a:pt x="7358287" y="1405823"/>
                  <a:pt x="7302311" y="1451962"/>
                  <a:pt x="7250569" y="1481866"/>
                </a:cubicBezTo>
                <a:cubicBezTo>
                  <a:pt x="7198828" y="1511771"/>
                  <a:pt x="7153314" y="1526723"/>
                  <a:pt x="7114029" y="1526723"/>
                </a:cubicBezTo>
                <a:cubicBezTo>
                  <a:pt x="7088189" y="1526723"/>
                  <a:pt x="7067256" y="1519058"/>
                  <a:pt x="7051230" y="1503727"/>
                </a:cubicBezTo>
                <a:cubicBezTo>
                  <a:pt x="7035203" y="1488396"/>
                  <a:pt x="7027191" y="1463236"/>
                  <a:pt x="7027191" y="1428247"/>
                </a:cubicBezTo>
                <a:cubicBezTo>
                  <a:pt x="7027191" y="1405498"/>
                  <a:pt x="7032870" y="1378855"/>
                  <a:pt x="7044229" y="1348317"/>
                </a:cubicBezTo>
                <a:cubicBezTo>
                  <a:pt x="7055588" y="1317778"/>
                  <a:pt x="7072449" y="1285726"/>
                  <a:pt x="7094811" y="1252159"/>
                </a:cubicBezTo>
                <a:cubicBezTo>
                  <a:pt x="7117174" y="1218592"/>
                  <a:pt x="7143408" y="1185349"/>
                  <a:pt x="7173514" y="1152431"/>
                </a:cubicBezTo>
                <a:cubicBezTo>
                  <a:pt x="7203619" y="1119513"/>
                  <a:pt x="7226800" y="1092344"/>
                  <a:pt x="7243059" y="1070924"/>
                </a:cubicBezTo>
                <a:cubicBezTo>
                  <a:pt x="7289113" y="1169833"/>
                  <a:pt x="7361231" y="1254206"/>
                  <a:pt x="7459414" y="1324045"/>
                </a:cubicBezTo>
                <a:cubicBezTo>
                  <a:pt x="7557596" y="1393884"/>
                  <a:pt x="7671272" y="1428804"/>
                  <a:pt x="7800440" y="1428804"/>
                </a:cubicBezTo>
                <a:lnTo>
                  <a:pt x="7823112" y="1428804"/>
                </a:lnTo>
                <a:cubicBezTo>
                  <a:pt x="7806575" y="1441260"/>
                  <a:pt x="7792087" y="1462796"/>
                  <a:pt x="7779646" y="1493411"/>
                </a:cubicBezTo>
                <a:cubicBezTo>
                  <a:pt x="7767205" y="1524026"/>
                  <a:pt x="7756356" y="1555314"/>
                  <a:pt x="7747099" y="1587274"/>
                </a:cubicBezTo>
                <a:cubicBezTo>
                  <a:pt x="7737841" y="1619233"/>
                  <a:pt x="7730817" y="1650506"/>
                  <a:pt x="7726027" y="1681090"/>
                </a:cubicBezTo>
                <a:cubicBezTo>
                  <a:pt x="7721236" y="1711674"/>
                  <a:pt x="7716769" y="1746764"/>
                  <a:pt x="7712628" y="1786358"/>
                </a:cubicBezTo>
                <a:cubicBezTo>
                  <a:pt x="7712628" y="1895900"/>
                  <a:pt x="7723515" y="2001678"/>
                  <a:pt x="7745291" y="2103693"/>
                </a:cubicBezTo>
                <a:cubicBezTo>
                  <a:pt x="7767066" y="2205708"/>
                  <a:pt x="7795433" y="2312274"/>
                  <a:pt x="7830391" y="2423392"/>
                </a:cubicBezTo>
                <a:lnTo>
                  <a:pt x="7993080" y="2494050"/>
                </a:lnTo>
                <a:lnTo>
                  <a:pt x="7986682" y="2411013"/>
                </a:lnTo>
                <a:cubicBezTo>
                  <a:pt x="7971258" y="2353028"/>
                  <a:pt x="7956345" y="2289471"/>
                  <a:pt x="7941941" y="2220343"/>
                </a:cubicBezTo>
                <a:cubicBezTo>
                  <a:pt x="7927537" y="2151215"/>
                  <a:pt x="7920336" y="2069454"/>
                  <a:pt x="7920336" y="1975058"/>
                </a:cubicBezTo>
                <a:cubicBezTo>
                  <a:pt x="7920336" y="1865393"/>
                  <a:pt x="7939291" y="1765657"/>
                  <a:pt x="7977201" y="1675851"/>
                </a:cubicBezTo>
                <a:cubicBezTo>
                  <a:pt x="8015110" y="1586045"/>
                  <a:pt x="8079563" y="1500033"/>
                  <a:pt x="8170560" y="1417815"/>
                </a:cubicBezTo>
                <a:lnTo>
                  <a:pt x="7965540" y="1126977"/>
                </a:lnTo>
                <a:cubicBezTo>
                  <a:pt x="7833652" y="1156094"/>
                  <a:pt x="7748528" y="1170652"/>
                  <a:pt x="7710170" y="1170652"/>
                </a:cubicBezTo>
                <a:cubicBezTo>
                  <a:pt x="7629714" y="1170652"/>
                  <a:pt x="7559597" y="1150236"/>
                  <a:pt x="7499819" y="1109406"/>
                </a:cubicBezTo>
                <a:cubicBezTo>
                  <a:pt x="7454986" y="1078783"/>
                  <a:pt x="7418958" y="1046838"/>
                  <a:pt x="7391737" y="1013572"/>
                </a:cubicBezTo>
                <a:lnTo>
                  <a:pt x="7374500" y="989649"/>
                </a:lnTo>
                <a:lnTo>
                  <a:pt x="8324625" y="989649"/>
                </a:lnTo>
                <a:lnTo>
                  <a:pt x="8207001" y="790842"/>
                </a:lnTo>
                <a:lnTo>
                  <a:pt x="6357236" y="790842"/>
                </a:lnTo>
                <a:lnTo>
                  <a:pt x="6339249" y="790842"/>
                </a:lnTo>
                <a:lnTo>
                  <a:pt x="6217172" y="790842"/>
                </a:lnTo>
                <a:lnTo>
                  <a:pt x="6208965" y="764554"/>
                </a:lnTo>
                <a:cubicBezTo>
                  <a:pt x="6199383" y="724403"/>
                  <a:pt x="6184100" y="678627"/>
                  <a:pt x="6163112" y="627226"/>
                </a:cubicBezTo>
                <a:cubicBezTo>
                  <a:pt x="6142125" y="575824"/>
                  <a:pt x="6091651" y="536400"/>
                  <a:pt x="6011689" y="50895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86000"/>
            </a:blip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39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56" y="4311633"/>
            <a:ext cx="509462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ফাতেমা আক্তার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 শিক্ষক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ধলিয়া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মাটিরাঙ্গা,খাগড়াছড়ি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 mail-fatemahoque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1990@gmail.com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3026" y="4522988"/>
            <a:ext cx="52789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দুষণ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8937" y="436284"/>
            <a:ext cx="2939143" cy="92011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8" y="2096086"/>
            <a:ext cx="2176681" cy="4761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58" y="436283"/>
            <a:ext cx="3373161" cy="387535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10"/>
          <a:stretch/>
        </p:blipFill>
        <p:spPr>
          <a:xfrm>
            <a:off x="1409011" y="436284"/>
            <a:ext cx="3017520" cy="363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5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34884" y="3013883"/>
            <a:ext cx="1906172" cy="830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শিখনফল</a:t>
            </a:r>
            <a:endParaRPr lang="en-US" sz="4800" dirty="0">
              <a:ln w="0"/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1158" y="1854927"/>
            <a:ext cx="7971356" cy="2433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১.২.২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১.২.৩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rame 6"/>
          <p:cNvSpPr/>
          <p:nvPr/>
        </p:nvSpPr>
        <p:spPr>
          <a:xfrm>
            <a:off x="-13890" y="-187403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2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" t="3398" r="-5" b="12827"/>
          <a:stretch/>
        </p:blipFill>
        <p:spPr>
          <a:xfrm>
            <a:off x="2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-3" b="11089"/>
          <a:stretch/>
        </p:blipFill>
        <p:spPr>
          <a:xfrm>
            <a:off x="7381878" y="11"/>
            <a:ext cx="4810124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745" r="-2" b="-2"/>
          <a:stretch/>
        </p:blipFill>
        <p:spPr>
          <a:xfrm>
            <a:off x="4675538" y="-6235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4670" b="2"/>
          <a:stretch/>
        </p:blipFill>
        <p:spPr>
          <a:xfrm>
            <a:off x="3" y="2660090"/>
            <a:ext cx="7122523" cy="4197911"/>
          </a:xfrm>
          <a:custGeom>
            <a:avLst/>
            <a:gdLst>
              <a:gd name="connsiteX0" fmla="*/ 0 w 7122523"/>
              <a:gd name="connsiteY0" fmla="*/ 0 h 4197911"/>
              <a:gd name="connsiteX1" fmla="*/ 7122523 w 7122523"/>
              <a:gd name="connsiteY1" fmla="*/ 0 h 4197911"/>
              <a:gd name="connsiteX2" fmla="*/ 5177382 w 7122523"/>
              <a:gd name="connsiteY2" fmla="*/ 4197911 h 4197911"/>
              <a:gd name="connsiteX3" fmla="*/ 5171159 w 7122523"/>
              <a:gd name="connsiteY3" fmla="*/ 4197911 h 4197911"/>
              <a:gd name="connsiteX4" fmla="*/ 3981368 w 7122523"/>
              <a:gd name="connsiteY4" fmla="*/ 4197911 h 4197911"/>
              <a:gd name="connsiteX5" fmla="*/ 2331323 w 7122523"/>
              <a:gd name="connsiteY5" fmla="*/ 4197911 h 4197911"/>
              <a:gd name="connsiteX6" fmla="*/ 0 w 7122523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12" name="Freeform 43">
            <a:extLst>
              <a:ext uri="{FF2B5EF4-FFF2-40B4-BE49-F238E27FC236}">
                <a16:creationId xmlns="" xmlns:a16="http://schemas.microsoft.com/office/drawing/2014/main" id="{AAD8F19F-4A55-467B-BED0-8837659A90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353052" y="2660090"/>
            <a:ext cx="6838949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445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0855" y="3022247"/>
            <a:ext cx="4997355" cy="776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u="sng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ছবিগুলো</a:t>
            </a:r>
            <a:r>
              <a:rPr lang="en-US" sz="4400" u="sng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লক্ষ্য</a:t>
            </a:r>
            <a:r>
              <a:rPr lang="en-US" sz="4400" u="sng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</a:t>
            </a:r>
            <a:r>
              <a:rPr lang="en-US" sz="4400" u="sng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387" t="-1" r="1389" b="13443"/>
          <a:stretch/>
        </p:blipFill>
        <p:spPr>
          <a:xfrm>
            <a:off x="2261969" y="11"/>
            <a:ext cx="3393943" cy="2499211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9" name="TextBox 8"/>
          <p:cNvSpPr txBox="1"/>
          <p:nvPr/>
        </p:nvSpPr>
        <p:spPr>
          <a:xfrm>
            <a:off x="7381876" y="4300839"/>
            <a:ext cx="388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4515" y="5379563"/>
            <a:ext cx="493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9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E39DFCF-9247-4DE5-BB93-074BFAF07A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42B652E-D499-4CDA-8F7A-60469EDBCB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1634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84A22B8-F5B6-47C2-B88E-DADAF37913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7225694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A987C18C-164D-4263-B486-4647A98E88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2789021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="" xmlns:a16="http://schemas.microsoft.com/office/drawing/2014/main" id="{E7E98B39-04C6-408B-92FD-7686287406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809288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81C8C27-2457-421F-BDC4-7B4EA3C782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401312" y="734311"/>
            <a:ext cx="5389379" cy="5389380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EA13C66-82C1-44AF-972B-8F5CCA41B6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271209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9DB36437-FE59-457E-91A7-396BBD3C9C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2700284" y="33284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0926" y="801467"/>
            <a:ext cx="3984171" cy="12036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080808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80808"/>
                </a:solidFill>
                <a:latin typeface="NikoshBAN" pitchFamily="2" charset="0"/>
                <a:ea typeface="+mj-ea"/>
                <a:cs typeface="NikoshBAN" pitchFamily="2" charset="0"/>
              </a:rPr>
              <a:t>আজকের</a:t>
            </a:r>
            <a:r>
              <a:rPr lang="en-US" sz="6000" b="1" dirty="0">
                <a:solidFill>
                  <a:srgbClr val="080808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80808"/>
                </a:solidFill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endParaRPr lang="en-US" sz="6000" b="1" dirty="0">
              <a:solidFill>
                <a:srgbClr val="080808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44D3693-2EFE-4667-89D5-47E2D59209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2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21FD796-9CD0-404D-8DF5-5274C0BCC7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30320" y="1508610"/>
            <a:ext cx="700047" cy="70004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82834" y="2767281"/>
            <a:ext cx="60872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</a:t>
            </a:r>
            <a:endParaRPr lang="en-US" sz="9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20267" y="-4289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04" y="323557"/>
            <a:ext cx="419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কারণঃ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88311050"/>
              </p:ext>
            </p:extLst>
          </p:nvPr>
        </p:nvGraphicFramePr>
        <p:xfrm>
          <a:off x="759656" y="492370"/>
          <a:ext cx="10832123" cy="599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1D1C9E-ADE1-4C01-A04E-629BDA862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1F1D1C9E-ADE1-4C01-A04E-629BDA862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8ADA46-4D23-46E2-B49B-523A90A8E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dgm id="{308ADA46-4D23-46E2-B49B-523A90A8E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67B5B8-1E9E-4EF9-8320-98ABD7CEF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graphicEl>
                                              <a:dgm id="{8667B5B8-1E9E-4EF9-8320-98ABD7CEF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D1EBB2-73EF-4C17-9610-A209C4AA0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graphicEl>
                                              <a:dgm id="{E6D1EBB2-73EF-4C17-9610-A209C4AA0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8EC964-3DB2-4F7E-AF6E-E8189A135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graphicEl>
                                              <a:dgm id="{F68EC964-3DB2-4F7E-AF6E-E8189A135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B8BAFD-BF98-4D53-8641-3FC0E78D4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graphicEl>
                                              <a:dgm id="{D0B8BAFD-BF98-4D53-8641-3FC0E78D4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142215-F11F-4F84-8CF2-0B7168266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E1142215-F11F-4F84-8CF2-0B7168266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53FD8F-11DB-4127-95F8-D0DD76B1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graphicEl>
                                              <a:dgm id="{B953FD8F-11DB-4127-95F8-D0DD76B1A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276CF9-69AB-44B9-88DB-348C5A590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graphicEl>
                                              <a:dgm id="{E9276CF9-69AB-44B9-88DB-348C5A590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DBAC6A9-B80C-48EC-9B38-44241D34A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graphicEl>
                                              <a:dgm id="{8DBAC6A9-B80C-48EC-9B38-44241D34A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B0E1F0-533C-4E52-998F-B5228A4F8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graphicEl>
                                              <a:dgm id="{7FB0E1F0-533C-4E52-998F-B5228A4F8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ADF9A-8742-4D75-B3FB-71BB8A8F1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graphicEl>
                                              <a:dgm id="{2F1ADF9A-8742-4D75-B3FB-71BB8A8F1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04" y="323557"/>
            <a:ext cx="419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কারণঃ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30635970"/>
              </p:ext>
            </p:extLst>
          </p:nvPr>
        </p:nvGraphicFramePr>
        <p:xfrm>
          <a:off x="759656" y="492370"/>
          <a:ext cx="10832123" cy="599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1D1C9E-ADE1-4C01-A04E-629BDA862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1F1D1C9E-ADE1-4C01-A04E-629BDA862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ADA46-4D23-46E2-B49B-523A90A8E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308ADA46-4D23-46E2-B49B-523A90A8E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67B5B8-1E9E-4EF9-8320-98ABD7CEF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8667B5B8-1E9E-4EF9-8320-98ABD7CEF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D1EBB2-73EF-4C17-9610-A209C4AA0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E6D1EBB2-73EF-4C17-9610-A209C4AA0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8EC964-3DB2-4F7E-AF6E-E8189A135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F68EC964-3DB2-4F7E-AF6E-E8189A135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B8BAFD-BF98-4D53-8641-3FC0E78D4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D0B8BAFD-BF98-4D53-8641-3FC0E78D4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142215-F11F-4F84-8CF2-0B7168266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E1142215-F11F-4F84-8CF2-0B7168266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53FD8F-11DB-4127-95F8-D0DD76B1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B953FD8F-11DB-4127-95F8-D0DD76B1A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276CF9-69AB-44B9-88DB-348C5A590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E9276CF9-69AB-44B9-88DB-348C5A590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BAC6A9-B80C-48EC-9B38-44241D34A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8DBAC6A9-B80C-48EC-9B38-44241D34A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0E1F0-533C-4E52-998F-B5228A4F8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7FB0E1F0-533C-4E52-998F-B5228A4F8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1ADF9A-8742-4D75-B3FB-71BB8A8F1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2F1ADF9A-8742-4D75-B3FB-71BB8A8F1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04" y="323557"/>
            <a:ext cx="419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কারণঃ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73123016"/>
              </p:ext>
            </p:extLst>
          </p:nvPr>
        </p:nvGraphicFramePr>
        <p:xfrm>
          <a:off x="759656" y="492370"/>
          <a:ext cx="10832123" cy="599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1D1C9E-ADE1-4C01-A04E-629BDA862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1F1D1C9E-ADE1-4C01-A04E-629BDA862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ADA46-4D23-46E2-B49B-523A90A8E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308ADA46-4D23-46E2-B49B-523A90A8E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67B5B8-1E9E-4EF9-8320-98ABD7CEF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8667B5B8-1E9E-4EF9-8320-98ABD7CEF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D1EBB2-73EF-4C17-9610-A209C4AA0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E6D1EBB2-73EF-4C17-9610-A209C4AA0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8EC964-3DB2-4F7E-AF6E-E8189A135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F68EC964-3DB2-4F7E-AF6E-E8189A135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B8BAFD-BF98-4D53-8641-3FC0E78D4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D0B8BAFD-BF98-4D53-8641-3FC0E78D4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142215-F11F-4F84-8CF2-0B7168266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E1142215-F11F-4F84-8CF2-0B7168266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53FD8F-11DB-4127-95F8-D0DD76B1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B953FD8F-11DB-4127-95F8-D0DD76B1A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276CF9-69AB-44B9-88DB-348C5A590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E9276CF9-69AB-44B9-88DB-348C5A590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BAC6A9-B80C-48EC-9B38-44241D34A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8DBAC6A9-B80C-48EC-9B38-44241D34A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0E1F0-533C-4E52-998F-B5228A4F8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7FB0E1F0-533C-4E52-998F-B5228A4F8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1ADF9A-8742-4D75-B3FB-71BB8A8F1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2F1ADF9A-8742-4D75-B3FB-71BB8A8F1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="" xmlns:a16="http://schemas.microsoft.com/office/drawing/2014/main" id="{D55CD764-972B-4CA5-A885-53E55C63E1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0844" y="2250073"/>
            <a:ext cx="3249637" cy="856692"/>
          </a:xfrm>
          <a:prstGeom prst="plaque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lang="en-US" sz="6600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6600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/>
          <a:stretch/>
        </p:blipFill>
        <p:spPr>
          <a:xfrm flipH="1">
            <a:off x="4644320" y="10"/>
            <a:ext cx="7555993" cy="6857990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34165AB3-7006-4430-BCE3-25476BE133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2">
            <a:extLst>
              <a:ext uri="{FF2B5EF4-FFF2-40B4-BE49-F238E27FC236}">
                <a16:creationId xmlns="" xmlns:a16="http://schemas.microsoft.com/office/drawing/2014/main" id="{D00B602F-D8C3-4DD5-B8F5-0212B54C65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4" cy="1340860"/>
            <a:chOff x="56167" y="2050133"/>
            <a:chExt cx="232963" cy="1340860"/>
          </a:xfrm>
        </p:grpSpPr>
        <p:sp>
          <p:nvSpPr>
            <p:cNvPr id="14" name="Rectangle 2">
              <a:extLst>
                <a:ext uri="{FF2B5EF4-FFF2-40B4-BE49-F238E27FC236}">
                  <a16:creationId xmlns="" xmlns:a16="http://schemas.microsoft.com/office/drawing/2014/main" id="{5DECCEC3-7216-4C06-A18A-8E7E3F11F6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="" xmlns:a16="http://schemas.microsoft.com/office/drawing/2014/main" id="{297654B9-956B-45A2-BCFF-C3B8D2A0D9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="" xmlns:a16="http://schemas.microsoft.com/office/drawing/2014/main" id="{E43A9188-A250-45B3-92C6-7B82B99A4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="" xmlns:a16="http://schemas.microsoft.com/office/drawing/2014/main" id="{18F65A8A-D202-4171-B8B1-A5F871C2F0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="" xmlns:a16="http://schemas.microsoft.com/office/drawing/2014/main" id="{4C61AD47-E0FE-4269-870C-4EA6432EAF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="" xmlns:a16="http://schemas.microsoft.com/office/drawing/2014/main" id="{E3CE99F8-5874-42F1-9117-802AF91303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="" xmlns:a16="http://schemas.microsoft.com/office/drawing/2014/main" id="{52B0AAFE-2068-4330-B622-F495F6D355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="" xmlns:a16="http://schemas.microsoft.com/office/drawing/2014/main" id="{D71F60FA-8132-4A8C-8A25-AA12DB1EBE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="" xmlns:a16="http://schemas.microsoft.com/office/drawing/2014/main" id="{ADBA8AF1-9973-4BF1-A758-89E5E5B417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="" xmlns:a16="http://schemas.microsoft.com/office/drawing/2014/main" id="{6712147C-1C59-44C2-AC2C-A7A2008BD6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="" xmlns:a16="http://schemas.microsoft.com/office/drawing/2014/main" id="{F4BD0FA2-8F4E-4E28-A91D-584FE197C5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="" xmlns:a16="http://schemas.microsoft.com/office/drawing/2014/main" id="{3AA1D0D4-C9A8-4316-BB42-7C3D872549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="" xmlns:a16="http://schemas.microsoft.com/office/drawing/2014/main" id="{BD3E342F-986B-4ED7-840A-6638E1C930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="" xmlns:a16="http://schemas.microsoft.com/office/drawing/2014/main" id="{5CE8FBB8-BEA6-4B17-B401-A426E74639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="" xmlns:a16="http://schemas.microsoft.com/office/drawing/2014/main" id="{D5694FEE-ED72-4808-9F69-1491B359DD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="" xmlns:a16="http://schemas.microsoft.com/office/drawing/2014/main" id="{7F6E7FB6-3CBD-489B-B4E4-A69C2D5F4E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="" xmlns:a16="http://schemas.microsoft.com/office/drawing/2014/main" id="{FB1F7333-7CE1-4BA9-A9D3-33CE2697CF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="" xmlns:a16="http://schemas.microsoft.com/office/drawing/2014/main" id="{4458ECA0-C373-47DC-AC47-E90615A43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="" xmlns:a16="http://schemas.microsoft.com/office/drawing/2014/main" id="{31AD3723-A525-44C9-A1D4-8D540C5923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="" xmlns:a16="http://schemas.microsoft.com/office/drawing/2014/main" id="{71C422B5-B1F4-4725-A106-ACF8DCB284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3E51905-F374-4E1A-97CF-B741584B7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9904" y="5609762"/>
            <a:ext cx="5061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 কী কারণে পরিবেশ দূষিত হয়?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ame 3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380</TotalTime>
  <Words>255</Words>
  <Application>Microsoft Office PowerPoint</Application>
  <PresentationFormat>Custom</PresentationFormat>
  <Paragraphs>51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Safar</cp:lastModifiedBy>
  <cp:revision>35</cp:revision>
  <dcterms:created xsi:type="dcterms:W3CDTF">2020-01-31T10:46:26Z</dcterms:created>
  <dcterms:modified xsi:type="dcterms:W3CDTF">2020-02-11T14:22:12Z</dcterms:modified>
</cp:coreProperties>
</file>